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12192000"/>
  <p:notesSz cx="6858000" cy="9144000"/>
  <p:embeddedFontLst>
    <p:embeddedFont>
      <p:font typeface="Libre Baskerville"/>
      <p:regular r:id="rId34"/>
      <p:bold r:id="rId35"/>
      <p: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36">
          <p15:clr>
            <a:srgbClr val="A4A3A4"/>
          </p15:clr>
        </p15:guide>
        <p15:guide id="2" pos="312">
          <p15:clr>
            <a:srgbClr val="A4A3A4"/>
          </p15:clr>
        </p15:guide>
      </p15:sldGuideLst>
    </p:ext>
    <p:ext uri="http://customooxmlschemas.google.com/">
      <go:slidesCustomData xmlns:go="http://customooxmlschemas.google.com/" r:id="rId37" roundtripDataSignature="AMtx7mg/k2sb1IJvq1QY+yCvCfV5YJ766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06B2C6-132F-4FC8-9371-5957226FEFD0}">
  <a:tblStyle styleId="{1F06B2C6-132F-4FC8-9371-5957226FEFD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36" orient="horz"/>
        <p:guide pos="31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LibreBaskerville-bold.fntdata"/><Relationship Id="rId12" Type="http://schemas.openxmlformats.org/officeDocument/2006/relationships/slide" Target="slides/slide6.xml"/><Relationship Id="rId34" Type="http://schemas.openxmlformats.org/officeDocument/2006/relationships/font" Target="fonts/LibreBaskerville-regular.fntdata"/><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font" Target="fonts/LibreBaskerville-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p:cSld name="Title Slide with Image">
    <p:bg>
      <p:bgPr>
        <a:solidFill>
          <a:schemeClr val="accent3">
            <a:alpha val="20000"/>
          </a:schemeClr>
        </a:solidFill>
      </p:bgPr>
    </p:bg>
    <p:spTree>
      <p:nvGrpSpPr>
        <p:cNvPr id="14" name="Shape 14"/>
        <p:cNvGrpSpPr/>
        <p:nvPr/>
      </p:nvGrpSpPr>
      <p:grpSpPr>
        <a:xfrm>
          <a:off x="0" y="0"/>
          <a:ext cx="0" cy="0"/>
          <a:chOff x="0" y="0"/>
          <a:chExt cx="0" cy="0"/>
        </a:xfrm>
      </p:grpSpPr>
      <p:sp>
        <p:nvSpPr>
          <p:cNvPr id="15" name="Google Shape;15;p29"/>
          <p:cNvSpPr txBox="1"/>
          <p:nvPr>
            <p:ph type="title"/>
          </p:nvPr>
        </p:nvSpPr>
        <p:spPr>
          <a:xfrm>
            <a:off x="1484764" y="1986926"/>
            <a:ext cx="5257793" cy="205744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6" name="Google Shape;16;p29"/>
          <p:cNvCxnSpPr/>
          <p:nvPr/>
        </p:nvCxnSpPr>
        <p:spPr>
          <a:xfrm>
            <a:off x="1509005" y="4172084"/>
            <a:ext cx="0" cy="760288"/>
          </a:xfrm>
          <a:prstGeom prst="straightConnector1">
            <a:avLst/>
          </a:prstGeom>
          <a:noFill/>
          <a:ln cap="flat" cmpd="sng" w="19050">
            <a:solidFill>
              <a:srgbClr val="D84400"/>
            </a:solidFill>
            <a:prstDash val="solid"/>
            <a:miter lim="800000"/>
            <a:headEnd len="sm" w="sm" type="none"/>
            <a:tailEnd len="sm" w="sm" type="none"/>
          </a:ln>
        </p:spPr>
      </p:cxnSp>
      <p:sp>
        <p:nvSpPr>
          <p:cNvPr descr="Click icon to add picture" id="17" name="Google Shape;17;p29"/>
          <p:cNvSpPr txBox="1"/>
          <p:nvPr>
            <p:ph idx="1" type="body"/>
          </p:nvPr>
        </p:nvSpPr>
        <p:spPr>
          <a:xfrm>
            <a:off x="1601366" y="4172084"/>
            <a:ext cx="1570612" cy="7602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800"/>
              <a:buNone/>
              <a:defRPr b="0" sz="1800">
                <a:solidFill>
                  <a:schemeClr val="accent6"/>
                </a:solidFil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9"/>
          <p:cNvSpPr/>
          <p:nvPr>
            <p:ph idx="2" type="pic"/>
          </p:nvPr>
        </p:nvSpPr>
        <p:spPr>
          <a:xfrm>
            <a:off x="6742557" y="821836"/>
            <a:ext cx="4405503" cy="5066346"/>
          </a:xfrm>
          <a:prstGeom prst="rect">
            <a:avLst/>
          </a:prstGeom>
          <a:noFill/>
          <a:ln>
            <a:noFill/>
          </a:ln>
        </p:spPr>
      </p:sp>
      <p:sp>
        <p:nvSpPr>
          <p:cNvPr id="19" name="Google Shape;19;p29"/>
          <p:cNvSpPr/>
          <p:nvPr/>
        </p:nvSpPr>
        <p:spPr>
          <a:xfrm>
            <a:off x="7441324" y="5568778"/>
            <a:ext cx="829927" cy="949454"/>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spTree>
  </p:cSld>
  <p:clrMapOvr>
    <a:masterClrMapping/>
  </p:clrMapOvr>
  <p:extLst>
    <p:ext uri="{DCECCB84-F9BA-43D5-87BE-67443E8EF086}">
      <p15:sldGuideLst>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am Members">
  <p:cSld name="4 Team Members">
    <p:spTree>
      <p:nvGrpSpPr>
        <p:cNvPr id="103" name="Shape 103"/>
        <p:cNvGrpSpPr/>
        <p:nvPr/>
      </p:nvGrpSpPr>
      <p:grpSpPr>
        <a:xfrm>
          <a:off x="0" y="0"/>
          <a:ext cx="0" cy="0"/>
          <a:chOff x="0" y="0"/>
          <a:chExt cx="0" cy="0"/>
        </a:xfrm>
      </p:grpSpPr>
      <p:sp>
        <p:nvSpPr>
          <p:cNvPr id="104" name="Google Shape;104;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38"/>
          <p:cNvSpPr/>
          <p:nvPr>
            <p:ph idx="2" type="pic"/>
          </p:nvPr>
        </p:nvSpPr>
        <p:spPr>
          <a:xfrm>
            <a:off x="1114798" y="2560353"/>
            <a:ext cx="2368061" cy="2102177"/>
          </a:xfrm>
          <a:prstGeom prst="hexagon">
            <a:avLst>
              <a:gd fmla="val 28349" name="adj"/>
              <a:gd fmla="val 115470" name="vf"/>
            </a:avLst>
          </a:prstGeom>
          <a:noFill/>
          <a:ln>
            <a:noFill/>
          </a:ln>
        </p:spPr>
      </p:sp>
      <p:sp>
        <p:nvSpPr>
          <p:cNvPr descr="Click icon to add picture" id="106" name="Google Shape;106;p38"/>
          <p:cNvSpPr txBox="1"/>
          <p:nvPr>
            <p:ph idx="1" type="body"/>
          </p:nvPr>
        </p:nvSpPr>
        <p:spPr>
          <a:xfrm>
            <a:off x="1214003" y="4764289"/>
            <a:ext cx="2098039" cy="50639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None/>
              <a:defRPr b="1" i="0" sz="18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38"/>
          <p:cNvSpPr txBox="1"/>
          <p:nvPr>
            <p:ph idx="3" type="body"/>
          </p:nvPr>
        </p:nvSpPr>
        <p:spPr>
          <a:xfrm>
            <a:off x="1214003" y="5295180"/>
            <a:ext cx="2098038" cy="50639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400"/>
              <a:buNone/>
              <a:defRPr b="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38"/>
          <p:cNvSpPr/>
          <p:nvPr>
            <p:ph idx="4" type="pic"/>
          </p:nvPr>
        </p:nvSpPr>
        <p:spPr>
          <a:xfrm>
            <a:off x="3623536" y="1840730"/>
            <a:ext cx="2368061" cy="2102177"/>
          </a:xfrm>
          <a:prstGeom prst="hexagon">
            <a:avLst>
              <a:gd fmla="val 28349" name="adj"/>
              <a:gd fmla="val 115470" name="vf"/>
            </a:avLst>
          </a:prstGeom>
          <a:noFill/>
          <a:ln>
            <a:noFill/>
          </a:ln>
        </p:spPr>
      </p:sp>
      <p:sp>
        <p:nvSpPr>
          <p:cNvPr descr="Click icon to add picture" id="109" name="Google Shape;109;p38"/>
          <p:cNvSpPr txBox="1"/>
          <p:nvPr>
            <p:ph idx="5" type="body"/>
          </p:nvPr>
        </p:nvSpPr>
        <p:spPr>
          <a:xfrm>
            <a:off x="3720440" y="4045832"/>
            <a:ext cx="2098039" cy="50639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None/>
              <a:defRPr b="1" i="0" sz="18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38"/>
          <p:cNvSpPr txBox="1"/>
          <p:nvPr>
            <p:ph idx="6" type="body"/>
          </p:nvPr>
        </p:nvSpPr>
        <p:spPr>
          <a:xfrm>
            <a:off x="3720440" y="4576723"/>
            <a:ext cx="2098038" cy="50639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400"/>
              <a:buNone/>
              <a:defRPr b="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38"/>
          <p:cNvSpPr/>
          <p:nvPr>
            <p:ph idx="7" type="pic"/>
          </p:nvPr>
        </p:nvSpPr>
        <p:spPr>
          <a:xfrm>
            <a:off x="6113401" y="2560353"/>
            <a:ext cx="2368061" cy="2102177"/>
          </a:xfrm>
          <a:prstGeom prst="hexagon">
            <a:avLst>
              <a:gd fmla="val 28349" name="adj"/>
              <a:gd fmla="val 115470" name="vf"/>
            </a:avLst>
          </a:prstGeom>
          <a:noFill/>
          <a:ln>
            <a:noFill/>
          </a:ln>
        </p:spPr>
      </p:sp>
      <p:sp>
        <p:nvSpPr>
          <p:cNvPr descr="Click icon to add picture" id="112" name="Google Shape;112;p38"/>
          <p:cNvSpPr txBox="1"/>
          <p:nvPr>
            <p:ph idx="8" type="body"/>
          </p:nvPr>
        </p:nvSpPr>
        <p:spPr>
          <a:xfrm>
            <a:off x="6218710" y="4764289"/>
            <a:ext cx="2098039" cy="50639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None/>
              <a:defRPr b="1" i="0" sz="18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38"/>
          <p:cNvSpPr txBox="1"/>
          <p:nvPr>
            <p:ph idx="9" type="body"/>
          </p:nvPr>
        </p:nvSpPr>
        <p:spPr>
          <a:xfrm>
            <a:off x="6218710" y="5295180"/>
            <a:ext cx="2098038" cy="50639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400"/>
              <a:buNone/>
              <a:defRPr b="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38"/>
          <p:cNvSpPr/>
          <p:nvPr>
            <p:ph idx="13" type="pic"/>
          </p:nvPr>
        </p:nvSpPr>
        <p:spPr>
          <a:xfrm>
            <a:off x="8500328" y="1836331"/>
            <a:ext cx="2368061" cy="2102177"/>
          </a:xfrm>
          <a:prstGeom prst="hexagon">
            <a:avLst>
              <a:gd fmla="val 28349" name="adj"/>
              <a:gd fmla="val 115470" name="vf"/>
            </a:avLst>
          </a:prstGeom>
          <a:noFill/>
          <a:ln>
            <a:noFill/>
          </a:ln>
        </p:spPr>
      </p:sp>
      <p:sp>
        <p:nvSpPr>
          <p:cNvPr descr="Click icon to add picture" id="115" name="Google Shape;115;p38"/>
          <p:cNvSpPr txBox="1"/>
          <p:nvPr>
            <p:ph idx="14" type="body"/>
          </p:nvPr>
        </p:nvSpPr>
        <p:spPr>
          <a:xfrm>
            <a:off x="8635340" y="4045832"/>
            <a:ext cx="2098039" cy="50639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None/>
              <a:defRPr b="1" i="0" sz="18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38"/>
          <p:cNvSpPr txBox="1"/>
          <p:nvPr>
            <p:ph idx="15" type="body"/>
          </p:nvPr>
        </p:nvSpPr>
        <p:spPr>
          <a:xfrm>
            <a:off x="8635340" y="4576723"/>
            <a:ext cx="2098038" cy="50639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400"/>
              <a:buNone/>
              <a:defRPr b="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38"/>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38"/>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accent6"/>
                </a:solidFill>
                <a:latin typeface="Arial"/>
                <a:ea typeface="Arial"/>
                <a:cs typeface="Arial"/>
                <a:sym typeface="Arial"/>
              </a:defRPr>
            </a:lvl1pPr>
            <a:lvl2pPr indent="0" lvl="1" marL="0" algn="ctr">
              <a:spcBef>
                <a:spcPts val="0"/>
              </a:spcBef>
              <a:buNone/>
              <a:defRPr sz="1200">
                <a:solidFill>
                  <a:schemeClr val="accent6"/>
                </a:solidFill>
                <a:latin typeface="Arial"/>
                <a:ea typeface="Arial"/>
                <a:cs typeface="Arial"/>
                <a:sym typeface="Arial"/>
              </a:defRPr>
            </a:lvl2pPr>
            <a:lvl3pPr indent="0" lvl="2" marL="0" algn="ctr">
              <a:spcBef>
                <a:spcPts val="0"/>
              </a:spcBef>
              <a:buNone/>
              <a:defRPr sz="1200">
                <a:solidFill>
                  <a:schemeClr val="accent6"/>
                </a:solidFill>
                <a:latin typeface="Arial"/>
                <a:ea typeface="Arial"/>
                <a:cs typeface="Arial"/>
                <a:sym typeface="Arial"/>
              </a:defRPr>
            </a:lvl3pPr>
            <a:lvl4pPr indent="0" lvl="3" marL="0" algn="ctr">
              <a:spcBef>
                <a:spcPts val="0"/>
              </a:spcBef>
              <a:buNone/>
              <a:defRPr sz="1200">
                <a:solidFill>
                  <a:schemeClr val="accent6"/>
                </a:solidFill>
                <a:latin typeface="Arial"/>
                <a:ea typeface="Arial"/>
                <a:cs typeface="Arial"/>
                <a:sym typeface="Arial"/>
              </a:defRPr>
            </a:lvl4pPr>
            <a:lvl5pPr indent="0" lvl="4" marL="0" algn="ctr">
              <a:spcBef>
                <a:spcPts val="0"/>
              </a:spcBef>
              <a:buNone/>
              <a:defRPr sz="1200">
                <a:solidFill>
                  <a:schemeClr val="accent6"/>
                </a:solidFill>
                <a:latin typeface="Arial"/>
                <a:ea typeface="Arial"/>
                <a:cs typeface="Arial"/>
                <a:sym typeface="Arial"/>
              </a:defRPr>
            </a:lvl5pPr>
            <a:lvl6pPr indent="0" lvl="5" marL="0" algn="ctr">
              <a:spcBef>
                <a:spcPts val="0"/>
              </a:spcBef>
              <a:buNone/>
              <a:defRPr sz="1200">
                <a:solidFill>
                  <a:schemeClr val="accent6"/>
                </a:solidFill>
                <a:latin typeface="Arial"/>
                <a:ea typeface="Arial"/>
                <a:cs typeface="Arial"/>
                <a:sym typeface="Arial"/>
              </a:defRPr>
            </a:lvl6pPr>
            <a:lvl7pPr indent="0" lvl="6" marL="0" algn="ctr">
              <a:spcBef>
                <a:spcPts val="0"/>
              </a:spcBef>
              <a:buNone/>
              <a:defRPr sz="1200">
                <a:solidFill>
                  <a:schemeClr val="accent6"/>
                </a:solidFill>
                <a:latin typeface="Arial"/>
                <a:ea typeface="Arial"/>
                <a:cs typeface="Arial"/>
                <a:sym typeface="Arial"/>
              </a:defRPr>
            </a:lvl7pPr>
            <a:lvl8pPr indent="0" lvl="7" marL="0" algn="ctr">
              <a:spcBef>
                <a:spcPts val="0"/>
              </a:spcBef>
              <a:buNone/>
              <a:defRPr sz="1200">
                <a:solidFill>
                  <a:schemeClr val="accent6"/>
                </a:solidFill>
                <a:latin typeface="Arial"/>
                <a:ea typeface="Arial"/>
                <a:cs typeface="Arial"/>
                <a:sym typeface="Arial"/>
              </a:defRPr>
            </a:lvl8pPr>
            <a:lvl9pPr indent="0" lvl="8" marL="0" algn="ctr">
              <a:spcBef>
                <a:spcPts val="0"/>
              </a:spcBef>
              <a:buNone/>
              <a:defRPr sz="1200">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am Members">
  <p:cSld name="8 Team Members">
    <p:spTree>
      <p:nvGrpSpPr>
        <p:cNvPr id="119" name="Shape 119"/>
        <p:cNvGrpSpPr/>
        <p:nvPr/>
      </p:nvGrpSpPr>
      <p:grpSpPr>
        <a:xfrm>
          <a:off x="0" y="0"/>
          <a:ext cx="0" cy="0"/>
          <a:chOff x="0" y="0"/>
          <a:chExt cx="0" cy="0"/>
        </a:xfrm>
      </p:grpSpPr>
      <p:sp>
        <p:nvSpPr>
          <p:cNvPr id="120" name="Google Shape;120;p39"/>
          <p:cNvSpPr txBox="1"/>
          <p:nvPr>
            <p:ph type="title"/>
          </p:nvPr>
        </p:nvSpPr>
        <p:spPr>
          <a:xfrm>
            <a:off x="509574" y="2367293"/>
            <a:ext cx="3909993" cy="362970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39"/>
          <p:cNvSpPr/>
          <p:nvPr>
            <p:ph idx="2" type="pic"/>
          </p:nvPr>
        </p:nvSpPr>
        <p:spPr>
          <a:xfrm>
            <a:off x="4269796" y="436455"/>
            <a:ext cx="1173264" cy="1357920"/>
          </a:xfrm>
          <a:prstGeom prst="rect">
            <a:avLst/>
          </a:prstGeom>
          <a:noFill/>
          <a:ln>
            <a:noFill/>
          </a:ln>
        </p:spPr>
      </p:sp>
      <p:sp>
        <p:nvSpPr>
          <p:cNvPr descr="Click icon to add picture" id="122" name="Google Shape;122;p39"/>
          <p:cNvSpPr txBox="1"/>
          <p:nvPr>
            <p:ph idx="1" type="body"/>
          </p:nvPr>
        </p:nvSpPr>
        <p:spPr>
          <a:xfrm>
            <a:off x="5520210" y="522515"/>
            <a:ext cx="2289842" cy="626551"/>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800"/>
              <a:buNone/>
              <a:defRPr b="1" i="0" sz="18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39"/>
          <p:cNvSpPr txBox="1"/>
          <p:nvPr>
            <p:ph idx="3" type="body"/>
          </p:nvPr>
        </p:nvSpPr>
        <p:spPr>
          <a:xfrm>
            <a:off x="5520211" y="1165881"/>
            <a:ext cx="2289842" cy="50639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chemeClr val="accent6"/>
              </a:buClr>
              <a:buSzPts val="1400"/>
              <a:buNone/>
              <a:defRPr b="0" i="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39"/>
          <p:cNvSpPr/>
          <p:nvPr>
            <p:ph idx="4" type="pic"/>
          </p:nvPr>
        </p:nvSpPr>
        <p:spPr>
          <a:xfrm>
            <a:off x="8059916" y="436455"/>
            <a:ext cx="1173264" cy="1357920"/>
          </a:xfrm>
          <a:prstGeom prst="rect">
            <a:avLst/>
          </a:prstGeom>
          <a:noFill/>
          <a:ln>
            <a:noFill/>
          </a:ln>
        </p:spPr>
      </p:sp>
      <p:sp>
        <p:nvSpPr>
          <p:cNvPr descr="Click icon to add picture" id="125" name="Google Shape;125;p39"/>
          <p:cNvSpPr txBox="1"/>
          <p:nvPr>
            <p:ph idx="5" type="body"/>
          </p:nvPr>
        </p:nvSpPr>
        <p:spPr>
          <a:xfrm>
            <a:off x="9309889" y="642667"/>
            <a:ext cx="2098039" cy="506399"/>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800"/>
              <a:buNone/>
              <a:defRPr b="1" i="0" sz="18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39"/>
          <p:cNvSpPr txBox="1"/>
          <p:nvPr>
            <p:ph idx="6" type="body"/>
          </p:nvPr>
        </p:nvSpPr>
        <p:spPr>
          <a:xfrm>
            <a:off x="9309891" y="1165881"/>
            <a:ext cx="2098038" cy="50639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400"/>
              <a:buNone/>
              <a:defRPr b="0" i="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39"/>
          <p:cNvSpPr/>
          <p:nvPr>
            <p:ph idx="7" type="pic"/>
          </p:nvPr>
        </p:nvSpPr>
        <p:spPr>
          <a:xfrm>
            <a:off x="4269796" y="2004222"/>
            <a:ext cx="1173264" cy="1357920"/>
          </a:xfrm>
          <a:prstGeom prst="rect">
            <a:avLst/>
          </a:prstGeom>
          <a:noFill/>
          <a:ln>
            <a:noFill/>
          </a:ln>
        </p:spPr>
      </p:sp>
      <p:sp>
        <p:nvSpPr>
          <p:cNvPr descr="Click icon to add picture" id="128" name="Google Shape;128;p39"/>
          <p:cNvSpPr txBox="1"/>
          <p:nvPr>
            <p:ph idx="8" type="body"/>
          </p:nvPr>
        </p:nvSpPr>
        <p:spPr>
          <a:xfrm>
            <a:off x="5520210" y="2105171"/>
            <a:ext cx="2193021" cy="61741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800"/>
              <a:buNone/>
              <a:defRPr b="1" i="0" sz="18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39"/>
          <p:cNvSpPr txBox="1"/>
          <p:nvPr>
            <p:ph idx="9" type="body"/>
          </p:nvPr>
        </p:nvSpPr>
        <p:spPr>
          <a:xfrm>
            <a:off x="5520212" y="2739721"/>
            <a:ext cx="2193021" cy="50639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accent6"/>
              </a:buClr>
              <a:buSzPts val="1400"/>
              <a:buNone/>
              <a:defRPr b="0" i="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39"/>
          <p:cNvSpPr/>
          <p:nvPr>
            <p:ph idx="13" type="pic"/>
          </p:nvPr>
        </p:nvSpPr>
        <p:spPr>
          <a:xfrm>
            <a:off x="8059916" y="2004222"/>
            <a:ext cx="1173264" cy="1357920"/>
          </a:xfrm>
          <a:prstGeom prst="rect">
            <a:avLst/>
          </a:prstGeom>
          <a:noFill/>
          <a:ln>
            <a:noFill/>
          </a:ln>
        </p:spPr>
      </p:sp>
      <p:sp>
        <p:nvSpPr>
          <p:cNvPr descr="Click icon to add picture" id="131" name="Google Shape;131;p39"/>
          <p:cNvSpPr txBox="1"/>
          <p:nvPr>
            <p:ph idx="14" type="body"/>
          </p:nvPr>
        </p:nvSpPr>
        <p:spPr>
          <a:xfrm>
            <a:off x="9309890" y="2032203"/>
            <a:ext cx="2098039" cy="701144"/>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800"/>
              <a:buNone/>
              <a:defRPr b="1" i="0" sz="18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39"/>
          <p:cNvSpPr txBox="1"/>
          <p:nvPr>
            <p:ph idx="15" type="body"/>
          </p:nvPr>
        </p:nvSpPr>
        <p:spPr>
          <a:xfrm>
            <a:off x="9309890" y="2746407"/>
            <a:ext cx="2098038" cy="50639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400"/>
              <a:buNone/>
              <a:defRPr b="0" i="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39"/>
          <p:cNvSpPr/>
          <p:nvPr>
            <p:ph idx="16" type="pic"/>
          </p:nvPr>
        </p:nvSpPr>
        <p:spPr>
          <a:xfrm>
            <a:off x="4269796" y="3571991"/>
            <a:ext cx="1173264" cy="1357920"/>
          </a:xfrm>
          <a:prstGeom prst="rect">
            <a:avLst/>
          </a:prstGeom>
          <a:noFill/>
          <a:ln>
            <a:noFill/>
          </a:ln>
        </p:spPr>
      </p:sp>
      <p:sp>
        <p:nvSpPr>
          <p:cNvPr descr="Click icon to add picture" id="134" name="Google Shape;134;p39"/>
          <p:cNvSpPr txBox="1"/>
          <p:nvPr>
            <p:ph idx="17" type="body"/>
          </p:nvPr>
        </p:nvSpPr>
        <p:spPr>
          <a:xfrm>
            <a:off x="5520210" y="3775516"/>
            <a:ext cx="2098039" cy="506399"/>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800"/>
              <a:buNone/>
              <a:defRPr b="1" i="0" sz="18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39"/>
          <p:cNvSpPr txBox="1"/>
          <p:nvPr>
            <p:ph idx="18" type="body"/>
          </p:nvPr>
        </p:nvSpPr>
        <p:spPr>
          <a:xfrm>
            <a:off x="5520211" y="4312077"/>
            <a:ext cx="2098038" cy="50639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400"/>
              <a:buNone/>
              <a:defRPr b="0" i="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39"/>
          <p:cNvSpPr/>
          <p:nvPr>
            <p:ph idx="19" type="pic"/>
          </p:nvPr>
        </p:nvSpPr>
        <p:spPr>
          <a:xfrm>
            <a:off x="8059916" y="3571991"/>
            <a:ext cx="1173264" cy="1357920"/>
          </a:xfrm>
          <a:prstGeom prst="rect">
            <a:avLst/>
          </a:prstGeom>
          <a:noFill/>
          <a:ln>
            <a:noFill/>
          </a:ln>
        </p:spPr>
      </p:sp>
      <p:sp>
        <p:nvSpPr>
          <p:cNvPr descr="Click icon to add picture" id="137" name="Google Shape;137;p39"/>
          <p:cNvSpPr txBox="1"/>
          <p:nvPr>
            <p:ph idx="20" type="body"/>
          </p:nvPr>
        </p:nvSpPr>
        <p:spPr>
          <a:xfrm>
            <a:off x="9309889" y="3775516"/>
            <a:ext cx="2098039" cy="506399"/>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800"/>
              <a:buNone/>
              <a:defRPr b="1" i="0" sz="18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39"/>
          <p:cNvSpPr txBox="1"/>
          <p:nvPr>
            <p:ph idx="21" type="body"/>
          </p:nvPr>
        </p:nvSpPr>
        <p:spPr>
          <a:xfrm>
            <a:off x="9309891" y="4312077"/>
            <a:ext cx="2098038" cy="50639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400"/>
              <a:buNone/>
              <a:defRPr b="0" i="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39"/>
          <p:cNvSpPr/>
          <p:nvPr>
            <p:ph idx="22" type="pic"/>
          </p:nvPr>
        </p:nvSpPr>
        <p:spPr>
          <a:xfrm>
            <a:off x="4269796" y="5153614"/>
            <a:ext cx="1173264" cy="1357920"/>
          </a:xfrm>
          <a:prstGeom prst="rect">
            <a:avLst/>
          </a:prstGeom>
          <a:noFill/>
          <a:ln>
            <a:noFill/>
          </a:ln>
        </p:spPr>
      </p:sp>
      <p:sp>
        <p:nvSpPr>
          <p:cNvPr descr="Click icon to add picture" id="140" name="Google Shape;140;p39"/>
          <p:cNvSpPr txBox="1"/>
          <p:nvPr>
            <p:ph idx="23" type="body"/>
          </p:nvPr>
        </p:nvSpPr>
        <p:spPr>
          <a:xfrm>
            <a:off x="5520210" y="5369449"/>
            <a:ext cx="2098039" cy="506399"/>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800"/>
              <a:buNone/>
              <a:defRPr b="1" i="0" sz="18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39"/>
          <p:cNvSpPr txBox="1"/>
          <p:nvPr>
            <p:ph idx="24" type="body"/>
          </p:nvPr>
        </p:nvSpPr>
        <p:spPr>
          <a:xfrm>
            <a:off x="5520211" y="5901594"/>
            <a:ext cx="2098038" cy="50639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400"/>
              <a:buNone/>
              <a:defRPr b="0" i="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39"/>
          <p:cNvSpPr/>
          <p:nvPr>
            <p:ph idx="25" type="pic"/>
          </p:nvPr>
        </p:nvSpPr>
        <p:spPr>
          <a:xfrm>
            <a:off x="8059916" y="5153614"/>
            <a:ext cx="1173264" cy="1357920"/>
          </a:xfrm>
          <a:prstGeom prst="rect">
            <a:avLst/>
          </a:prstGeom>
          <a:noFill/>
          <a:ln>
            <a:noFill/>
          </a:ln>
        </p:spPr>
      </p:sp>
      <p:sp>
        <p:nvSpPr>
          <p:cNvPr descr="Click icon to add picture" id="143" name="Google Shape;143;p39"/>
          <p:cNvSpPr txBox="1"/>
          <p:nvPr>
            <p:ph idx="26" type="body"/>
          </p:nvPr>
        </p:nvSpPr>
        <p:spPr>
          <a:xfrm>
            <a:off x="9313612" y="5369449"/>
            <a:ext cx="2098039" cy="506399"/>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800"/>
              <a:buNone/>
              <a:defRPr b="1" i="0" sz="18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39"/>
          <p:cNvSpPr txBox="1"/>
          <p:nvPr>
            <p:ph idx="27" type="body"/>
          </p:nvPr>
        </p:nvSpPr>
        <p:spPr>
          <a:xfrm>
            <a:off x="9309891" y="5901594"/>
            <a:ext cx="2098038" cy="50639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400"/>
              <a:buNone/>
              <a:defRPr b="0" i="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39"/>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39"/>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sz="1200">
                <a:solidFill>
                  <a:schemeClr val="accent6"/>
                </a:solidFill>
                <a:latin typeface="Arial"/>
                <a:ea typeface="Arial"/>
                <a:cs typeface="Arial"/>
                <a:sym typeface="Arial"/>
              </a:defRPr>
            </a:lvl1pPr>
            <a:lvl2pPr indent="0" lvl="1" marL="0" algn="ctr">
              <a:spcBef>
                <a:spcPts val="0"/>
              </a:spcBef>
              <a:buNone/>
              <a:defRPr b="0" sz="1200">
                <a:solidFill>
                  <a:schemeClr val="accent6"/>
                </a:solidFill>
                <a:latin typeface="Arial"/>
                <a:ea typeface="Arial"/>
                <a:cs typeface="Arial"/>
                <a:sym typeface="Arial"/>
              </a:defRPr>
            </a:lvl2pPr>
            <a:lvl3pPr indent="0" lvl="2" marL="0" algn="ctr">
              <a:spcBef>
                <a:spcPts val="0"/>
              </a:spcBef>
              <a:buNone/>
              <a:defRPr b="0" sz="1200">
                <a:solidFill>
                  <a:schemeClr val="accent6"/>
                </a:solidFill>
                <a:latin typeface="Arial"/>
                <a:ea typeface="Arial"/>
                <a:cs typeface="Arial"/>
                <a:sym typeface="Arial"/>
              </a:defRPr>
            </a:lvl3pPr>
            <a:lvl4pPr indent="0" lvl="3" marL="0" algn="ctr">
              <a:spcBef>
                <a:spcPts val="0"/>
              </a:spcBef>
              <a:buNone/>
              <a:defRPr b="0" sz="1200">
                <a:solidFill>
                  <a:schemeClr val="accent6"/>
                </a:solidFill>
                <a:latin typeface="Arial"/>
                <a:ea typeface="Arial"/>
                <a:cs typeface="Arial"/>
                <a:sym typeface="Arial"/>
              </a:defRPr>
            </a:lvl4pPr>
            <a:lvl5pPr indent="0" lvl="4" marL="0" algn="ctr">
              <a:spcBef>
                <a:spcPts val="0"/>
              </a:spcBef>
              <a:buNone/>
              <a:defRPr b="0" sz="1200">
                <a:solidFill>
                  <a:schemeClr val="accent6"/>
                </a:solidFill>
                <a:latin typeface="Arial"/>
                <a:ea typeface="Arial"/>
                <a:cs typeface="Arial"/>
                <a:sym typeface="Arial"/>
              </a:defRPr>
            </a:lvl5pPr>
            <a:lvl6pPr indent="0" lvl="5" marL="0" algn="ctr">
              <a:spcBef>
                <a:spcPts val="0"/>
              </a:spcBef>
              <a:buNone/>
              <a:defRPr b="0" sz="1200">
                <a:solidFill>
                  <a:schemeClr val="accent6"/>
                </a:solidFill>
                <a:latin typeface="Arial"/>
                <a:ea typeface="Arial"/>
                <a:cs typeface="Arial"/>
                <a:sym typeface="Arial"/>
              </a:defRPr>
            </a:lvl6pPr>
            <a:lvl7pPr indent="0" lvl="6" marL="0" algn="ctr">
              <a:spcBef>
                <a:spcPts val="0"/>
              </a:spcBef>
              <a:buNone/>
              <a:defRPr b="0" sz="1200">
                <a:solidFill>
                  <a:schemeClr val="accent6"/>
                </a:solidFill>
                <a:latin typeface="Arial"/>
                <a:ea typeface="Arial"/>
                <a:cs typeface="Arial"/>
                <a:sym typeface="Arial"/>
              </a:defRPr>
            </a:lvl7pPr>
            <a:lvl8pPr indent="0" lvl="7" marL="0" algn="ctr">
              <a:spcBef>
                <a:spcPts val="0"/>
              </a:spcBef>
              <a:buNone/>
              <a:defRPr b="0" sz="1200">
                <a:solidFill>
                  <a:schemeClr val="accent6"/>
                </a:solidFill>
                <a:latin typeface="Arial"/>
                <a:ea typeface="Arial"/>
                <a:cs typeface="Arial"/>
                <a:sym typeface="Arial"/>
              </a:defRPr>
            </a:lvl8pPr>
            <a:lvl9pPr indent="0" lvl="8" marL="0" algn="ctr">
              <a:spcBef>
                <a:spcPts val="0"/>
              </a:spcBef>
              <a:buNone/>
              <a:defRPr b="0" sz="1200">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with Icons">
  <p:cSld name="5 Column with Icons">
    <p:spTree>
      <p:nvGrpSpPr>
        <p:cNvPr id="147" name="Shape 147"/>
        <p:cNvGrpSpPr/>
        <p:nvPr/>
      </p:nvGrpSpPr>
      <p:grpSpPr>
        <a:xfrm>
          <a:off x="0" y="0"/>
          <a:ext cx="0" cy="0"/>
          <a:chOff x="0" y="0"/>
          <a:chExt cx="0" cy="0"/>
        </a:xfrm>
      </p:grpSpPr>
      <p:sp>
        <p:nvSpPr>
          <p:cNvPr id="148" name="Google Shape;148;p40"/>
          <p:cNvSpPr/>
          <p:nvPr/>
        </p:nvSpPr>
        <p:spPr>
          <a:xfrm>
            <a:off x="2121636" y="2070606"/>
            <a:ext cx="1583013" cy="184155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id="149" name="Google Shape;149;p40"/>
          <p:cNvSpPr/>
          <p:nvPr/>
        </p:nvSpPr>
        <p:spPr>
          <a:xfrm>
            <a:off x="4174867" y="2073440"/>
            <a:ext cx="1583013" cy="184155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id="150" name="Google Shape;150;p40"/>
          <p:cNvSpPr/>
          <p:nvPr/>
        </p:nvSpPr>
        <p:spPr>
          <a:xfrm>
            <a:off x="6308379" y="2064520"/>
            <a:ext cx="1583013" cy="184155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id="151" name="Google Shape;151;p40"/>
          <p:cNvSpPr/>
          <p:nvPr/>
        </p:nvSpPr>
        <p:spPr>
          <a:xfrm>
            <a:off x="8407152" y="2068980"/>
            <a:ext cx="1583013" cy="184155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descr="Click icon to add picture" id="152" name="Google Shape;152;p40"/>
          <p:cNvSpPr txBox="1"/>
          <p:nvPr>
            <p:ph idx="1" type="body"/>
          </p:nvPr>
        </p:nvSpPr>
        <p:spPr>
          <a:xfrm>
            <a:off x="821770" y="4416565"/>
            <a:ext cx="1877575" cy="50639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None/>
              <a:defRPr b="1" sz="1800">
                <a:solidFill>
                  <a:schemeClr val="accent6"/>
                </a:solidFil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40"/>
          <p:cNvSpPr txBox="1"/>
          <p:nvPr>
            <p:ph idx="2" type="body"/>
          </p:nvPr>
        </p:nvSpPr>
        <p:spPr>
          <a:xfrm>
            <a:off x="912627" y="5007731"/>
            <a:ext cx="1691687" cy="81117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accent6"/>
              </a:buClr>
              <a:buSzPts val="1400"/>
              <a:buNone/>
              <a:defRPr b="0" i="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154" name="Google Shape;154;p40"/>
          <p:cNvSpPr txBox="1"/>
          <p:nvPr>
            <p:ph idx="3" type="body"/>
          </p:nvPr>
        </p:nvSpPr>
        <p:spPr>
          <a:xfrm>
            <a:off x="2888314" y="4416565"/>
            <a:ext cx="1877575" cy="50639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None/>
              <a:defRPr b="1" sz="1800">
                <a:solidFill>
                  <a:schemeClr val="accent6"/>
                </a:solidFil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40"/>
          <p:cNvSpPr txBox="1"/>
          <p:nvPr>
            <p:ph idx="4" type="body"/>
          </p:nvPr>
        </p:nvSpPr>
        <p:spPr>
          <a:xfrm>
            <a:off x="2979171" y="5007731"/>
            <a:ext cx="1691687" cy="81117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accent6"/>
              </a:buClr>
              <a:buSzPts val="1400"/>
              <a:buNone/>
              <a:defRPr b="0" i="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156" name="Google Shape;156;p40"/>
          <p:cNvSpPr txBox="1"/>
          <p:nvPr>
            <p:ph idx="5" type="body"/>
          </p:nvPr>
        </p:nvSpPr>
        <p:spPr>
          <a:xfrm>
            <a:off x="5073898" y="4416565"/>
            <a:ext cx="1877575" cy="50639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None/>
              <a:defRPr b="1" sz="1800">
                <a:solidFill>
                  <a:schemeClr val="accent6"/>
                </a:solidFil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40"/>
          <p:cNvSpPr txBox="1"/>
          <p:nvPr>
            <p:ph idx="6" type="body"/>
          </p:nvPr>
        </p:nvSpPr>
        <p:spPr>
          <a:xfrm>
            <a:off x="5164755" y="5007731"/>
            <a:ext cx="1691687" cy="81117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accent6"/>
              </a:buClr>
              <a:buSzPts val="1400"/>
              <a:buNone/>
              <a:defRPr b="0" i="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158" name="Google Shape;158;p40"/>
          <p:cNvSpPr txBox="1"/>
          <p:nvPr>
            <p:ph idx="7" type="body"/>
          </p:nvPr>
        </p:nvSpPr>
        <p:spPr>
          <a:xfrm>
            <a:off x="7259482" y="4416565"/>
            <a:ext cx="1877575" cy="50639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None/>
              <a:defRPr b="1" sz="1800">
                <a:solidFill>
                  <a:schemeClr val="accent6"/>
                </a:solidFil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40"/>
          <p:cNvSpPr txBox="1"/>
          <p:nvPr>
            <p:ph idx="8" type="body"/>
          </p:nvPr>
        </p:nvSpPr>
        <p:spPr>
          <a:xfrm>
            <a:off x="7350339" y="5007731"/>
            <a:ext cx="1691687" cy="81117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accent6"/>
              </a:buClr>
              <a:buSzPts val="1400"/>
              <a:buNone/>
              <a:defRPr b="0" i="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160" name="Google Shape;160;p40"/>
          <p:cNvSpPr txBox="1"/>
          <p:nvPr>
            <p:ph idx="9" type="body"/>
          </p:nvPr>
        </p:nvSpPr>
        <p:spPr>
          <a:xfrm>
            <a:off x="9445066" y="4416565"/>
            <a:ext cx="1877575" cy="50639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None/>
              <a:defRPr b="1" sz="1800">
                <a:solidFill>
                  <a:schemeClr val="accent6"/>
                </a:solidFil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40"/>
          <p:cNvSpPr txBox="1"/>
          <p:nvPr>
            <p:ph idx="13" type="body"/>
          </p:nvPr>
        </p:nvSpPr>
        <p:spPr>
          <a:xfrm>
            <a:off x="9535923" y="5007731"/>
            <a:ext cx="1691687" cy="81117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accent6"/>
              </a:buClr>
              <a:buSzPts val="1400"/>
              <a:buNone/>
              <a:defRPr b="0" i="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40"/>
          <p:cNvSpPr/>
          <p:nvPr>
            <p:ph idx="14" type="pic"/>
          </p:nvPr>
        </p:nvSpPr>
        <p:spPr>
          <a:xfrm>
            <a:off x="983282" y="2073439"/>
            <a:ext cx="1621032" cy="1841551"/>
          </a:xfrm>
          <a:prstGeom prst="rect">
            <a:avLst/>
          </a:prstGeom>
          <a:solidFill>
            <a:srgbClr val="F2F2F2"/>
          </a:solidFill>
          <a:ln>
            <a:noFill/>
          </a:ln>
        </p:spPr>
      </p:sp>
      <p:sp>
        <p:nvSpPr>
          <p:cNvPr id="163" name="Google Shape;163;p40"/>
          <p:cNvSpPr/>
          <p:nvPr>
            <p:ph idx="15" type="pic"/>
          </p:nvPr>
        </p:nvSpPr>
        <p:spPr>
          <a:xfrm>
            <a:off x="3109346" y="2073439"/>
            <a:ext cx="1621032" cy="1841551"/>
          </a:xfrm>
          <a:prstGeom prst="rect">
            <a:avLst/>
          </a:prstGeom>
          <a:solidFill>
            <a:srgbClr val="F2F2F2"/>
          </a:solidFill>
          <a:ln>
            <a:noFill/>
          </a:ln>
        </p:spPr>
      </p:sp>
      <p:sp>
        <p:nvSpPr>
          <p:cNvPr id="164" name="Google Shape;164;p40"/>
          <p:cNvSpPr/>
          <p:nvPr>
            <p:ph idx="16" type="pic"/>
          </p:nvPr>
        </p:nvSpPr>
        <p:spPr>
          <a:xfrm>
            <a:off x="5235410" y="2073439"/>
            <a:ext cx="1621032" cy="1841551"/>
          </a:xfrm>
          <a:prstGeom prst="rect">
            <a:avLst/>
          </a:prstGeom>
          <a:solidFill>
            <a:srgbClr val="F2F2F2"/>
          </a:solidFill>
          <a:ln>
            <a:noFill/>
          </a:ln>
        </p:spPr>
      </p:sp>
      <p:sp>
        <p:nvSpPr>
          <p:cNvPr id="165" name="Google Shape;165;p40"/>
          <p:cNvSpPr/>
          <p:nvPr>
            <p:ph idx="17" type="pic"/>
          </p:nvPr>
        </p:nvSpPr>
        <p:spPr>
          <a:xfrm>
            <a:off x="7361474" y="2073439"/>
            <a:ext cx="1621032" cy="1841551"/>
          </a:xfrm>
          <a:prstGeom prst="rect">
            <a:avLst/>
          </a:prstGeom>
          <a:solidFill>
            <a:srgbClr val="F2F2F2"/>
          </a:solidFill>
          <a:ln>
            <a:noFill/>
          </a:ln>
        </p:spPr>
      </p:sp>
      <p:sp>
        <p:nvSpPr>
          <p:cNvPr id="166" name="Google Shape;166;p40"/>
          <p:cNvSpPr/>
          <p:nvPr>
            <p:ph idx="18" type="pic"/>
          </p:nvPr>
        </p:nvSpPr>
        <p:spPr>
          <a:xfrm>
            <a:off x="9487536" y="2073439"/>
            <a:ext cx="1621032" cy="1841551"/>
          </a:xfrm>
          <a:prstGeom prst="rect">
            <a:avLst/>
          </a:prstGeom>
          <a:solidFill>
            <a:srgbClr val="F2F2F2"/>
          </a:solidFill>
          <a:ln>
            <a:noFill/>
          </a:ln>
        </p:spPr>
      </p:sp>
      <p:sp>
        <p:nvSpPr>
          <p:cNvPr id="167" name="Google Shape;167;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p40"/>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40"/>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accent6"/>
                </a:solidFill>
                <a:latin typeface="Arial"/>
                <a:ea typeface="Arial"/>
                <a:cs typeface="Arial"/>
                <a:sym typeface="Arial"/>
              </a:defRPr>
            </a:lvl1pPr>
            <a:lvl2pPr indent="0" lvl="1" marL="0" algn="ctr">
              <a:spcBef>
                <a:spcPts val="0"/>
              </a:spcBef>
              <a:buNone/>
              <a:defRPr sz="1200">
                <a:solidFill>
                  <a:schemeClr val="accent6"/>
                </a:solidFill>
                <a:latin typeface="Arial"/>
                <a:ea typeface="Arial"/>
                <a:cs typeface="Arial"/>
                <a:sym typeface="Arial"/>
              </a:defRPr>
            </a:lvl2pPr>
            <a:lvl3pPr indent="0" lvl="2" marL="0" algn="ctr">
              <a:spcBef>
                <a:spcPts val="0"/>
              </a:spcBef>
              <a:buNone/>
              <a:defRPr sz="1200">
                <a:solidFill>
                  <a:schemeClr val="accent6"/>
                </a:solidFill>
                <a:latin typeface="Arial"/>
                <a:ea typeface="Arial"/>
                <a:cs typeface="Arial"/>
                <a:sym typeface="Arial"/>
              </a:defRPr>
            </a:lvl3pPr>
            <a:lvl4pPr indent="0" lvl="3" marL="0" algn="ctr">
              <a:spcBef>
                <a:spcPts val="0"/>
              </a:spcBef>
              <a:buNone/>
              <a:defRPr sz="1200">
                <a:solidFill>
                  <a:schemeClr val="accent6"/>
                </a:solidFill>
                <a:latin typeface="Arial"/>
                <a:ea typeface="Arial"/>
                <a:cs typeface="Arial"/>
                <a:sym typeface="Arial"/>
              </a:defRPr>
            </a:lvl4pPr>
            <a:lvl5pPr indent="0" lvl="4" marL="0" algn="ctr">
              <a:spcBef>
                <a:spcPts val="0"/>
              </a:spcBef>
              <a:buNone/>
              <a:defRPr sz="1200">
                <a:solidFill>
                  <a:schemeClr val="accent6"/>
                </a:solidFill>
                <a:latin typeface="Arial"/>
                <a:ea typeface="Arial"/>
                <a:cs typeface="Arial"/>
                <a:sym typeface="Arial"/>
              </a:defRPr>
            </a:lvl5pPr>
            <a:lvl6pPr indent="0" lvl="5" marL="0" algn="ctr">
              <a:spcBef>
                <a:spcPts val="0"/>
              </a:spcBef>
              <a:buNone/>
              <a:defRPr sz="1200">
                <a:solidFill>
                  <a:schemeClr val="accent6"/>
                </a:solidFill>
                <a:latin typeface="Arial"/>
                <a:ea typeface="Arial"/>
                <a:cs typeface="Arial"/>
                <a:sym typeface="Arial"/>
              </a:defRPr>
            </a:lvl6pPr>
            <a:lvl7pPr indent="0" lvl="6" marL="0" algn="ctr">
              <a:spcBef>
                <a:spcPts val="0"/>
              </a:spcBef>
              <a:buNone/>
              <a:defRPr sz="1200">
                <a:solidFill>
                  <a:schemeClr val="accent6"/>
                </a:solidFill>
                <a:latin typeface="Arial"/>
                <a:ea typeface="Arial"/>
                <a:cs typeface="Arial"/>
                <a:sym typeface="Arial"/>
              </a:defRPr>
            </a:lvl7pPr>
            <a:lvl8pPr indent="0" lvl="7" marL="0" algn="ctr">
              <a:spcBef>
                <a:spcPts val="0"/>
              </a:spcBef>
              <a:buNone/>
              <a:defRPr sz="1200">
                <a:solidFill>
                  <a:schemeClr val="accent6"/>
                </a:solidFill>
                <a:latin typeface="Arial"/>
                <a:ea typeface="Arial"/>
                <a:cs typeface="Arial"/>
                <a:sym typeface="Arial"/>
              </a:defRPr>
            </a:lvl8pPr>
            <a:lvl9pPr indent="0" lvl="8" marL="0" algn="ctr">
              <a:spcBef>
                <a:spcPts val="0"/>
              </a:spcBef>
              <a:buNone/>
              <a:defRPr sz="1200">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p:cSld name="5 Column">
    <p:spTree>
      <p:nvGrpSpPr>
        <p:cNvPr id="170" name="Shape 170"/>
        <p:cNvGrpSpPr/>
        <p:nvPr/>
      </p:nvGrpSpPr>
      <p:grpSpPr>
        <a:xfrm>
          <a:off x="0" y="0"/>
          <a:ext cx="0" cy="0"/>
          <a:chOff x="0" y="0"/>
          <a:chExt cx="0" cy="0"/>
        </a:xfrm>
      </p:grpSpPr>
      <p:sp>
        <p:nvSpPr>
          <p:cNvPr id="171" name="Google Shape;171;p41"/>
          <p:cNvSpPr txBox="1"/>
          <p:nvPr>
            <p:ph idx="1" type="body"/>
          </p:nvPr>
        </p:nvSpPr>
        <p:spPr>
          <a:xfrm>
            <a:off x="838200" y="2929823"/>
            <a:ext cx="1865376" cy="2464293"/>
          </a:xfrm>
          <a:prstGeom prst="rect">
            <a:avLst/>
          </a:prstGeom>
          <a:noFill/>
          <a:ln cap="flat" cmpd="sng" w="19050">
            <a:solidFill>
              <a:schemeClr val="accent3"/>
            </a:solidFill>
            <a:prstDash val="solid"/>
            <a:round/>
            <a:headEnd len="sm" w="sm" type="none"/>
            <a:tailEnd len="sm" w="sm" type="none"/>
          </a:ln>
        </p:spPr>
        <p:txBody>
          <a:bodyPr anchorCtr="0" anchor="t" bIns="45700" lIns="91425" spcFirstLastPara="1" rIns="91425" wrap="square" tIns="219450">
            <a:noAutofit/>
          </a:bodyPr>
          <a:lstStyle>
            <a:lvl1pPr indent="-228600" lvl="0" marL="457200" algn="ctr">
              <a:lnSpc>
                <a:spcPct val="100000"/>
              </a:lnSpc>
              <a:spcBef>
                <a:spcPts val="0"/>
              </a:spcBef>
              <a:spcAft>
                <a:spcPts val="0"/>
              </a:spcAft>
              <a:buClr>
                <a:schemeClr val="accent6"/>
              </a:buClr>
              <a:buSzPts val="1500"/>
              <a:buNone/>
              <a:defRPr b="0" sz="15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41"/>
          <p:cNvSpPr txBox="1"/>
          <p:nvPr>
            <p:ph idx="2" type="body"/>
          </p:nvPr>
        </p:nvSpPr>
        <p:spPr>
          <a:xfrm>
            <a:off x="3000303" y="2929823"/>
            <a:ext cx="1867186" cy="2471878"/>
          </a:xfrm>
          <a:prstGeom prst="rect">
            <a:avLst/>
          </a:prstGeom>
          <a:noFill/>
          <a:ln cap="flat" cmpd="sng" w="19050">
            <a:solidFill>
              <a:schemeClr val="accent3"/>
            </a:solidFill>
            <a:prstDash val="solid"/>
            <a:round/>
            <a:headEnd len="sm" w="sm" type="none"/>
            <a:tailEnd len="sm" w="sm" type="none"/>
          </a:ln>
        </p:spPr>
        <p:txBody>
          <a:bodyPr anchorCtr="0" anchor="t" bIns="45700" lIns="91425" spcFirstLastPara="1" rIns="91425" wrap="square" tIns="219450">
            <a:noAutofit/>
          </a:bodyPr>
          <a:lstStyle>
            <a:lvl1pPr indent="-228600" lvl="0" marL="457200" algn="ctr">
              <a:lnSpc>
                <a:spcPct val="100000"/>
              </a:lnSpc>
              <a:spcBef>
                <a:spcPts val="0"/>
              </a:spcBef>
              <a:spcAft>
                <a:spcPts val="0"/>
              </a:spcAft>
              <a:buClr>
                <a:schemeClr val="accent6"/>
              </a:buClr>
              <a:buSzPts val="1500"/>
              <a:buNone/>
              <a:defRPr b="0" sz="15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41"/>
          <p:cNvSpPr txBox="1"/>
          <p:nvPr>
            <p:ph idx="3" type="body"/>
          </p:nvPr>
        </p:nvSpPr>
        <p:spPr>
          <a:xfrm>
            <a:off x="5164216" y="2929823"/>
            <a:ext cx="1865376" cy="2464293"/>
          </a:xfrm>
          <a:prstGeom prst="rect">
            <a:avLst/>
          </a:prstGeom>
          <a:noFill/>
          <a:ln cap="flat" cmpd="sng" w="19050">
            <a:solidFill>
              <a:schemeClr val="accent3"/>
            </a:solidFill>
            <a:prstDash val="solid"/>
            <a:round/>
            <a:headEnd len="sm" w="sm" type="none"/>
            <a:tailEnd len="sm" w="sm" type="none"/>
          </a:ln>
        </p:spPr>
        <p:txBody>
          <a:bodyPr anchorCtr="0" anchor="t" bIns="45700" lIns="91425" spcFirstLastPara="1" rIns="91425" wrap="square" tIns="219450">
            <a:noAutofit/>
          </a:bodyPr>
          <a:lstStyle>
            <a:lvl1pPr indent="-228600" lvl="0" marL="457200" algn="ctr">
              <a:lnSpc>
                <a:spcPct val="100000"/>
              </a:lnSpc>
              <a:spcBef>
                <a:spcPts val="0"/>
              </a:spcBef>
              <a:spcAft>
                <a:spcPts val="0"/>
              </a:spcAft>
              <a:buClr>
                <a:schemeClr val="accent6"/>
              </a:buClr>
              <a:buSzPts val="1500"/>
              <a:buNone/>
              <a:defRPr b="0" sz="15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41"/>
          <p:cNvSpPr txBox="1"/>
          <p:nvPr>
            <p:ph idx="4" type="body"/>
          </p:nvPr>
        </p:nvSpPr>
        <p:spPr>
          <a:xfrm>
            <a:off x="7326319" y="2929823"/>
            <a:ext cx="1865376" cy="2464293"/>
          </a:xfrm>
          <a:prstGeom prst="rect">
            <a:avLst/>
          </a:prstGeom>
          <a:noFill/>
          <a:ln cap="flat" cmpd="sng" w="19050">
            <a:solidFill>
              <a:schemeClr val="accent3"/>
            </a:solidFill>
            <a:prstDash val="solid"/>
            <a:round/>
            <a:headEnd len="sm" w="sm" type="none"/>
            <a:tailEnd len="sm" w="sm" type="none"/>
          </a:ln>
        </p:spPr>
        <p:txBody>
          <a:bodyPr anchorCtr="0" anchor="t" bIns="45700" lIns="91425" spcFirstLastPara="1" rIns="91425" wrap="square" tIns="219450">
            <a:noAutofit/>
          </a:bodyPr>
          <a:lstStyle>
            <a:lvl1pPr indent="-228600" lvl="0" marL="457200" algn="ctr">
              <a:lnSpc>
                <a:spcPct val="100000"/>
              </a:lnSpc>
              <a:spcBef>
                <a:spcPts val="0"/>
              </a:spcBef>
              <a:spcAft>
                <a:spcPts val="0"/>
              </a:spcAft>
              <a:buClr>
                <a:schemeClr val="accent6"/>
              </a:buClr>
              <a:buSzPts val="1500"/>
              <a:buNone/>
              <a:defRPr b="0" sz="15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41"/>
          <p:cNvSpPr txBox="1"/>
          <p:nvPr>
            <p:ph idx="5" type="body"/>
          </p:nvPr>
        </p:nvSpPr>
        <p:spPr>
          <a:xfrm>
            <a:off x="9488424" y="2929823"/>
            <a:ext cx="1865376" cy="2464293"/>
          </a:xfrm>
          <a:prstGeom prst="rect">
            <a:avLst/>
          </a:prstGeom>
          <a:noFill/>
          <a:ln cap="flat" cmpd="sng" w="19050">
            <a:solidFill>
              <a:schemeClr val="accent3"/>
            </a:solidFill>
            <a:prstDash val="solid"/>
            <a:round/>
            <a:headEnd len="sm" w="sm" type="none"/>
            <a:tailEnd len="sm" w="sm" type="none"/>
          </a:ln>
        </p:spPr>
        <p:txBody>
          <a:bodyPr anchorCtr="0" anchor="t" bIns="45700" lIns="91425" spcFirstLastPara="1" rIns="91425" wrap="square" tIns="219450">
            <a:noAutofit/>
          </a:bodyPr>
          <a:lstStyle>
            <a:lvl1pPr indent="-228600" lvl="0" marL="457200" algn="ctr">
              <a:lnSpc>
                <a:spcPct val="100000"/>
              </a:lnSpc>
              <a:spcBef>
                <a:spcPts val="0"/>
              </a:spcBef>
              <a:spcAft>
                <a:spcPts val="0"/>
              </a:spcAft>
              <a:buClr>
                <a:schemeClr val="accent6"/>
              </a:buClr>
              <a:buSzPts val="1500"/>
              <a:buNone/>
              <a:defRPr b="0" sz="15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41"/>
          <p:cNvSpPr txBox="1"/>
          <p:nvPr>
            <p:ph idx="6" type="body"/>
          </p:nvPr>
        </p:nvSpPr>
        <p:spPr>
          <a:xfrm>
            <a:off x="838200" y="2067143"/>
            <a:ext cx="1865376" cy="866219"/>
          </a:xfrm>
          <a:prstGeom prst="rect">
            <a:avLst/>
          </a:prstGeom>
          <a:noFill/>
          <a:ln cap="flat" cmpd="sng" w="19050">
            <a:solidFill>
              <a:schemeClr val="accent3"/>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Font typeface="Arial"/>
              <a:buNone/>
              <a:defRPr b="1" i="0" sz="1800">
                <a:solidFill>
                  <a:schemeClr val="accent6"/>
                </a:solidFill>
                <a:latin typeface="Arial"/>
                <a:ea typeface="Arial"/>
                <a:cs typeface="Arial"/>
                <a:sym typeface="Arial"/>
              </a:defRPr>
            </a:lvl1pPr>
            <a:lvl2pPr indent="-342900" lvl="1" marL="914400" algn="l">
              <a:lnSpc>
                <a:spcPct val="90000"/>
              </a:lnSpc>
              <a:spcBef>
                <a:spcPts val="500"/>
              </a:spcBef>
              <a:spcAft>
                <a:spcPts val="0"/>
              </a:spcAft>
              <a:buClr>
                <a:schemeClr val="accent6"/>
              </a:buClr>
              <a:buSzPts val="1800"/>
              <a:buChar char="•"/>
              <a:defRPr/>
            </a:lvl2pPr>
            <a:lvl3pPr indent="-342900" lvl="2" marL="1371600" algn="l">
              <a:lnSpc>
                <a:spcPct val="90000"/>
              </a:lnSpc>
              <a:spcBef>
                <a:spcPts val="500"/>
              </a:spcBef>
              <a:spcAft>
                <a:spcPts val="0"/>
              </a:spcAft>
              <a:buClr>
                <a:schemeClr val="accent6"/>
              </a:buClr>
              <a:buSzPts val="1800"/>
              <a:buChar char="•"/>
              <a:defRPr/>
            </a:lvl3pPr>
            <a:lvl4pPr indent="-342900" lvl="3" marL="1828800" algn="l">
              <a:lnSpc>
                <a:spcPct val="90000"/>
              </a:lnSpc>
              <a:spcBef>
                <a:spcPts val="500"/>
              </a:spcBef>
              <a:spcAft>
                <a:spcPts val="0"/>
              </a:spcAft>
              <a:buClr>
                <a:schemeClr val="accent6"/>
              </a:buClr>
              <a:buSzPts val="1800"/>
              <a:buChar char="•"/>
              <a:defRPr/>
            </a:lvl4pPr>
            <a:lvl5pPr indent="-342900" lvl="4" marL="2286000" algn="l">
              <a:lnSpc>
                <a:spcPct val="90000"/>
              </a:lnSpc>
              <a:spcBef>
                <a:spcPts val="50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41"/>
          <p:cNvSpPr txBox="1"/>
          <p:nvPr>
            <p:ph idx="7" type="body"/>
          </p:nvPr>
        </p:nvSpPr>
        <p:spPr>
          <a:xfrm>
            <a:off x="3000756" y="2067143"/>
            <a:ext cx="1865376" cy="866219"/>
          </a:xfrm>
          <a:prstGeom prst="rect">
            <a:avLst/>
          </a:prstGeom>
          <a:noFill/>
          <a:ln cap="flat" cmpd="sng" w="19050">
            <a:solidFill>
              <a:schemeClr val="accent3"/>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Font typeface="Arial"/>
              <a:buNone/>
              <a:defRPr b="1" i="0" sz="1800">
                <a:solidFill>
                  <a:schemeClr val="accent6"/>
                </a:solidFill>
                <a:latin typeface="Arial"/>
                <a:ea typeface="Arial"/>
                <a:cs typeface="Arial"/>
                <a:sym typeface="Arial"/>
              </a:defRPr>
            </a:lvl1pPr>
            <a:lvl2pPr indent="-342900" lvl="1" marL="914400" algn="l">
              <a:lnSpc>
                <a:spcPct val="90000"/>
              </a:lnSpc>
              <a:spcBef>
                <a:spcPts val="500"/>
              </a:spcBef>
              <a:spcAft>
                <a:spcPts val="0"/>
              </a:spcAft>
              <a:buClr>
                <a:schemeClr val="accent6"/>
              </a:buClr>
              <a:buSzPts val="1800"/>
              <a:buChar char="•"/>
              <a:defRPr/>
            </a:lvl2pPr>
            <a:lvl3pPr indent="-342900" lvl="2" marL="1371600" algn="l">
              <a:lnSpc>
                <a:spcPct val="90000"/>
              </a:lnSpc>
              <a:spcBef>
                <a:spcPts val="500"/>
              </a:spcBef>
              <a:spcAft>
                <a:spcPts val="0"/>
              </a:spcAft>
              <a:buClr>
                <a:schemeClr val="accent6"/>
              </a:buClr>
              <a:buSzPts val="1800"/>
              <a:buChar char="•"/>
              <a:defRPr/>
            </a:lvl3pPr>
            <a:lvl4pPr indent="-342900" lvl="3" marL="1828800" algn="l">
              <a:lnSpc>
                <a:spcPct val="90000"/>
              </a:lnSpc>
              <a:spcBef>
                <a:spcPts val="500"/>
              </a:spcBef>
              <a:spcAft>
                <a:spcPts val="0"/>
              </a:spcAft>
              <a:buClr>
                <a:schemeClr val="accent6"/>
              </a:buClr>
              <a:buSzPts val="1800"/>
              <a:buChar char="•"/>
              <a:defRPr/>
            </a:lvl4pPr>
            <a:lvl5pPr indent="-342900" lvl="4" marL="2286000" algn="l">
              <a:lnSpc>
                <a:spcPct val="90000"/>
              </a:lnSpc>
              <a:spcBef>
                <a:spcPts val="50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9" name="Google Shape;179;p41"/>
          <p:cNvSpPr txBox="1"/>
          <p:nvPr>
            <p:ph idx="8" type="body"/>
          </p:nvPr>
        </p:nvSpPr>
        <p:spPr>
          <a:xfrm>
            <a:off x="5163312" y="2067143"/>
            <a:ext cx="1865376" cy="866219"/>
          </a:xfrm>
          <a:prstGeom prst="rect">
            <a:avLst/>
          </a:prstGeom>
          <a:noFill/>
          <a:ln cap="flat" cmpd="sng" w="19050">
            <a:solidFill>
              <a:schemeClr val="accent3"/>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Font typeface="Arial"/>
              <a:buNone/>
              <a:defRPr b="1" i="0" sz="1800">
                <a:solidFill>
                  <a:schemeClr val="accent6"/>
                </a:solidFill>
                <a:latin typeface="Arial"/>
                <a:ea typeface="Arial"/>
                <a:cs typeface="Arial"/>
                <a:sym typeface="Arial"/>
              </a:defRPr>
            </a:lvl1pPr>
            <a:lvl2pPr indent="-342900" lvl="1" marL="914400" algn="l">
              <a:lnSpc>
                <a:spcPct val="90000"/>
              </a:lnSpc>
              <a:spcBef>
                <a:spcPts val="500"/>
              </a:spcBef>
              <a:spcAft>
                <a:spcPts val="0"/>
              </a:spcAft>
              <a:buClr>
                <a:schemeClr val="accent6"/>
              </a:buClr>
              <a:buSzPts val="1800"/>
              <a:buChar char="•"/>
              <a:defRPr/>
            </a:lvl2pPr>
            <a:lvl3pPr indent="-342900" lvl="2" marL="1371600" algn="l">
              <a:lnSpc>
                <a:spcPct val="90000"/>
              </a:lnSpc>
              <a:spcBef>
                <a:spcPts val="500"/>
              </a:spcBef>
              <a:spcAft>
                <a:spcPts val="0"/>
              </a:spcAft>
              <a:buClr>
                <a:schemeClr val="accent6"/>
              </a:buClr>
              <a:buSzPts val="1800"/>
              <a:buChar char="•"/>
              <a:defRPr/>
            </a:lvl3pPr>
            <a:lvl4pPr indent="-342900" lvl="3" marL="1828800" algn="l">
              <a:lnSpc>
                <a:spcPct val="90000"/>
              </a:lnSpc>
              <a:spcBef>
                <a:spcPts val="500"/>
              </a:spcBef>
              <a:spcAft>
                <a:spcPts val="0"/>
              </a:spcAft>
              <a:buClr>
                <a:schemeClr val="accent6"/>
              </a:buClr>
              <a:buSzPts val="1800"/>
              <a:buChar char="•"/>
              <a:defRPr/>
            </a:lvl4pPr>
            <a:lvl5pPr indent="-342900" lvl="4" marL="2286000" algn="l">
              <a:lnSpc>
                <a:spcPct val="90000"/>
              </a:lnSpc>
              <a:spcBef>
                <a:spcPts val="50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p41"/>
          <p:cNvSpPr txBox="1"/>
          <p:nvPr>
            <p:ph idx="9" type="body"/>
          </p:nvPr>
        </p:nvSpPr>
        <p:spPr>
          <a:xfrm>
            <a:off x="7325868" y="2067143"/>
            <a:ext cx="1865376" cy="866219"/>
          </a:xfrm>
          <a:prstGeom prst="rect">
            <a:avLst/>
          </a:prstGeom>
          <a:noFill/>
          <a:ln cap="flat" cmpd="sng" w="19050">
            <a:solidFill>
              <a:schemeClr val="accent3"/>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Font typeface="Arial"/>
              <a:buNone/>
              <a:defRPr b="1" i="0" sz="1800">
                <a:solidFill>
                  <a:schemeClr val="accent6"/>
                </a:solidFill>
                <a:latin typeface="Arial"/>
                <a:ea typeface="Arial"/>
                <a:cs typeface="Arial"/>
                <a:sym typeface="Arial"/>
              </a:defRPr>
            </a:lvl1pPr>
            <a:lvl2pPr indent="-342900" lvl="1" marL="914400" algn="l">
              <a:lnSpc>
                <a:spcPct val="90000"/>
              </a:lnSpc>
              <a:spcBef>
                <a:spcPts val="500"/>
              </a:spcBef>
              <a:spcAft>
                <a:spcPts val="0"/>
              </a:spcAft>
              <a:buClr>
                <a:schemeClr val="accent6"/>
              </a:buClr>
              <a:buSzPts val="1800"/>
              <a:buChar char="•"/>
              <a:defRPr/>
            </a:lvl2pPr>
            <a:lvl3pPr indent="-342900" lvl="2" marL="1371600" algn="l">
              <a:lnSpc>
                <a:spcPct val="90000"/>
              </a:lnSpc>
              <a:spcBef>
                <a:spcPts val="500"/>
              </a:spcBef>
              <a:spcAft>
                <a:spcPts val="0"/>
              </a:spcAft>
              <a:buClr>
                <a:schemeClr val="accent6"/>
              </a:buClr>
              <a:buSzPts val="1800"/>
              <a:buChar char="•"/>
              <a:defRPr/>
            </a:lvl3pPr>
            <a:lvl4pPr indent="-342900" lvl="3" marL="1828800" algn="l">
              <a:lnSpc>
                <a:spcPct val="90000"/>
              </a:lnSpc>
              <a:spcBef>
                <a:spcPts val="500"/>
              </a:spcBef>
              <a:spcAft>
                <a:spcPts val="0"/>
              </a:spcAft>
              <a:buClr>
                <a:schemeClr val="accent6"/>
              </a:buClr>
              <a:buSzPts val="1800"/>
              <a:buChar char="•"/>
              <a:defRPr/>
            </a:lvl4pPr>
            <a:lvl5pPr indent="-342900" lvl="4" marL="2286000" algn="l">
              <a:lnSpc>
                <a:spcPct val="90000"/>
              </a:lnSpc>
              <a:spcBef>
                <a:spcPts val="50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41"/>
          <p:cNvSpPr txBox="1"/>
          <p:nvPr>
            <p:ph idx="13" type="body"/>
          </p:nvPr>
        </p:nvSpPr>
        <p:spPr>
          <a:xfrm>
            <a:off x="9488424" y="2067143"/>
            <a:ext cx="1865376" cy="866219"/>
          </a:xfrm>
          <a:prstGeom prst="rect">
            <a:avLst/>
          </a:prstGeom>
          <a:noFill/>
          <a:ln cap="flat" cmpd="sng" w="19050">
            <a:solidFill>
              <a:schemeClr val="accent3"/>
            </a:solidFill>
            <a:prstDash val="solid"/>
            <a:round/>
            <a:headEnd len="sm" w="sm" type="none"/>
            <a:tailEnd len="sm" w="sm" type="none"/>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Font typeface="Arial"/>
              <a:buNone/>
              <a:defRPr b="1" i="0" sz="1800">
                <a:solidFill>
                  <a:schemeClr val="accent6"/>
                </a:solidFill>
                <a:latin typeface="Arial"/>
                <a:ea typeface="Arial"/>
                <a:cs typeface="Arial"/>
                <a:sym typeface="Arial"/>
              </a:defRPr>
            </a:lvl1pPr>
            <a:lvl2pPr indent="-342900" lvl="1" marL="914400" algn="l">
              <a:lnSpc>
                <a:spcPct val="90000"/>
              </a:lnSpc>
              <a:spcBef>
                <a:spcPts val="500"/>
              </a:spcBef>
              <a:spcAft>
                <a:spcPts val="0"/>
              </a:spcAft>
              <a:buClr>
                <a:schemeClr val="accent6"/>
              </a:buClr>
              <a:buSzPts val="1800"/>
              <a:buChar char="•"/>
              <a:defRPr/>
            </a:lvl2pPr>
            <a:lvl3pPr indent="-342900" lvl="2" marL="1371600" algn="l">
              <a:lnSpc>
                <a:spcPct val="90000"/>
              </a:lnSpc>
              <a:spcBef>
                <a:spcPts val="500"/>
              </a:spcBef>
              <a:spcAft>
                <a:spcPts val="0"/>
              </a:spcAft>
              <a:buClr>
                <a:schemeClr val="accent6"/>
              </a:buClr>
              <a:buSzPts val="1800"/>
              <a:buChar char="•"/>
              <a:defRPr/>
            </a:lvl3pPr>
            <a:lvl4pPr indent="-342900" lvl="3" marL="1828800" algn="l">
              <a:lnSpc>
                <a:spcPct val="90000"/>
              </a:lnSpc>
              <a:spcBef>
                <a:spcPts val="500"/>
              </a:spcBef>
              <a:spcAft>
                <a:spcPts val="0"/>
              </a:spcAft>
              <a:buClr>
                <a:schemeClr val="accent6"/>
              </a:buClr>
              <a:buSzPts val="1800"/>
              <a:buChar char="•"/>
              <a:defRPr/>
            </a:lvl4pPr>
            <a:lvl5pPr indent="-342900" lvl="4" marL="2286000" algn="l">
              <a:lnSpc>
                <a:spcPct val="90000"/>
              </a:lnSpc>
              <a:spcBef>
                <a:spcPts val="50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41"/>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41"/>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84" name="Shape 184"/>
        <p:cNvGrpSpPr/>
        <p:nvPr/>
      </p:nvGrpSpPr>
      <p:grpSpPr>
        <a:xfrm>
          <a:off x="0" y="0"/>
          <a:ext cx="0" cy="0"/>
          <a:chOff x="0" y="0"/>
          <a:chExt cx="0" cy="0"/>
        </a:xfrm>
      </p:grpSpPr>
      <p:sp>
        <p:nvSpPr>
          <p:cNvPr id="185" name="Google Shape;185;p42"/>
          <p:cNvSpPr/>
          <p:nvPr/>
        </p:nvSpPr>
        <p:spPr>
          <a:xfrm>
            <a:off x="1295508" y="3039919"/>
            <a:ext cx="2375255" cy="2734936"/>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accent6"/>
              </a:solidFill>
              <a:latin typeface="Mate"/>
              <a:ea typeface="Mate"/>
              <a:cs typeface="Mate"/>
              <a:sym typeface="Mate"/>
            </a:endParaRPr>
          </a:p>
        </p:txBody>
      </p:sp>
      <p:sp>
        <p:nvSpPr>
          <p:cNvPr id="186" name="Google Shape;186;p42"/>
          <p:cNvSpPr/>
          <p:nvPr/>
        </p:nvSpPr>
        <p:spPr>
          <a:xfrm>
            <a:off x="3670763" y="1677046"/>
            <a:ext cx="2375255" cy="2734936"/>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accent6"/>
              </a:solidFill>
              <a:latin typeface="Mate"/>
              <a:ea typeface="Mate"/>
              <a:cs typeface="Mate"/>
              <a:sym typeface="Mate"/>
            </a:endParaRPr>
          </a:p>
        </p:txBody>
      </p:sp>
      <p:sp>
        <p:nvSpPr>
          <p:cNvPr id="187" name="Google Shape;187;p42"/>
          <p:cNvSpPr/>
          <p:nvPr/>
        </p:nvSpPr>
        <p:spPr>
          <a:xfrm>
            <a:off x="4865676" y="3722308"/>
            <a:ext cx="2375255" cy="2734936"/>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accent6"/>
              </a:solidFill>
              <a:latin typeface="Mate"/>
              <a:ea typeface="Mate"/>
              <a:cs typeface="Mate"/>
              <a:sym typeface="Mate"/>
            </a:endParaRPr>
          </a:p>
        </p:txBody>
      </p:sp>
      <p:sp>
        <p:nvSpPr>
          <p:cNvPr id="188" name="Google Shape;188;p42"/>
          <p:cNvSpPr/>
          <p:nvPr/>
        </p:nvSpPr>
        <p:spPr>
          <a:xfrm>
            <a:off x="7245668" y="3725411"/>
            <a:ext cx="2375255" cy="2734936"/>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accent6"/>
              </a:solidFill>
              <a:latin typeface="Mate"/>
              <a:ea typeface="Mate"/>
              <a:cs typeface="Mate"/>
              <a:sym typeface="Mate"/>
            </a:endParaRPr>
          </a:p>
        </p:txBody>
      </p:sp>
      <p:sp>
        <p:nvSpPr>
          <p:cNvPr id="189" name="Google Shape;189;p42"/>
          <p:cNvSpPr/>
          <p:nvPr/>
        </p:nvSpPr>
        <p:spPr>
          <a:xfrm>
            <a:off x="8440729" y="1677046"/>
            <a:ext cx="2375255" cy="2734936"/>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accent6"/>
              </a:solidFill>
              <a:latin typeface="Mate"/>
              <a:ea typeface="Mate"/>
              <a:cs typeface="Mate"/>
              <a:sym typeface="Mate"/>
            </a:endParaRPr>
          </a:p>
        </p:txBody>
      </p:sp>
      <p:sp>
        <p:nvSpPr>
          <p:cNvPr id="190" name="Google Shape;190;p42"/>
          <p:cNvSpPr/>
          <p:nvPr/>
        </p:nvSpPr>
        <p:spPr>
          <a:xfrm>
            <a:off x="1274779" y="1667026"/>
            <a:ext cx="7152768" cy="2736950"/>
          </a:xfrm>
          <a:custGeom>
            <a:rect b="b" l="l" r="r" t="t"/>
            <a:pathLst>
              <a:path extrusionOk="0" h="2736950" w="7152768">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cap="flat" cmpd="sng" w="38100">
            <a:solidFill>
              <a:srgbClr val="D9E5F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accent6"/>
              </a:solidFill>
              <a:latin typeface="Mate"/>
              <a:ea typeface="Mate"/>
              <a:cs typeface="Mate"/>
              <a:sym typeface="Mate"/>
            </a:endParaRPr>
          </a:p>
        </p:txBody>
      </p:sp>
      <p:sp>
        <p:nvSpPr>
          <p:cNvPr id="191" name="Google Shape;191;p42"/>
          <p:cNvSpPr/>
          <p:nvPr/>
        </p:nvSpPr>
        <p:spPr>
          <a:xfrm>
            <a:off x="8440979" y="1677475"/>
            <a:ext cx="2373549" cy="2062264"/>
          </a:xfrm>
          <a:custGeom>
            <a:rect b="b" l="l" r="r" t="t"/>
            <a:pathLst>
              <a:path extrusionOk="0" h="2062264" w="2373549">
                <a:moveTo>
                  <a:pt x="2373549" y="680936"/>
                </a:moveTo>
                <a:lnTo>
                  <a:pt x="1186774" y="0"/>
                </a:lnTo>
                <a:lnTo>
                  <a:pt x="0" y="690664"/>
                </a:lnTo>
                <a:lnTo>
                  <a:pt x="0" y="2062264"/>
                </a:lnTo>
              </a:path>
            </a:pathLst>
          </a:custGeom>
          <a:noFill/>
          <a:ln cap="flat" cmpd="sng" w="38100">
            <a:solidFill>
              <a:srgbClr val="D9E5F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accent6"/>
              </a:solidFill>
              <a:latin typeface="Mate"/>
              <a:ea typeface="Mate"/>
              <a:cs typeface="Mate"/>
              <a:sym typeface="Mate"/>
            </a:endParaRPr>
          </a:p>
        </p:txBody>
      </p:sp>
      <p:sp>
        <p:nvSpPr>
          <p:cNvPr id="192" name="Google Shape;192;p42"/>
          <p:cNvSpPr/>
          <p:nvPr/>
        </p:nvSpPr>
        <p:spPr>
          <a:xfrm flipH="1">
            <a:off x="10715501" y="2243467"/>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accent6"/>
              </a:solidFill>
              <a:latin typeface="Mate"/>
              <a:ea typeface="Mate"/>
              <a:cs typeface="Mate"/>
              <a:sym typeface="Mate"/>
            </a:endParaRPr>
          </a:p>
        </p:txBody>
      </p:sp>
      <p:sp>
        <p:nvSpPr>
          <p:cNvPr id="193" name="Google Shape;193;p42"/>
          <p:cNvSpPr/>
          <p:nvPr/>
        </p:nvSpPr>
        <p:spPr>
          <a:xfrm flipH="1">
            <a:off x="9534557" y="1571099"/>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accent6"/>
              </a:solidFill>
              <a:latin typeface="Mate"/>
              <a:ea typeface="Mate"/>
              <a:cs typeface="Mate"/>
              <a:sym typeface="Mate"/>
            </a:endParaRPr>
          </a:p>
        </p:txBody>
      </p:sp>
      <p:sp>
        <p:nvSpPr>
          <p:cNvPr id="194" name="Google Shape;194;p42"/>
          <p:cNvSpPr/>
          <p:nvPr/>
        </p:nvSpPr>
        <p:spPr>
          <a:xfrm flipH="1">
            <a:off x="8328171" y="2258376"/>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accent6"/>
              </a:solidFill>
              <a:latin typeface="Mate"/>
              <a:ea typeface="Mate"/>
              <a:cs typeface="Mate"/>
              <a:sym typeface="Mate"/>
            </a:endParaRPr>
          </a:p>
        </p:txBody>
      </p:sp>
      <p:sp>
        <p:nvSpPr>
          <p:cNvPr id="195" name="Google Shape;195;p42"/>
          <p:cNvSpPr/>
          <p:nvPr/>
        </p:nvSpPr>
        <p:spPr>
          <a:xfrm flipH="1">
            <a:off x="8333460" y="3610854"/>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accent6"/>
              </a:solidFill>
              <a:latin typeface="Mate"/>
              <a:ea typeface="Mate"/>
              <a:cs typeface="Mate"/>
              <a:sym typeface="Mate"/>
            </a:endParaRPr>
          </a:p>
        </p:txBody>
      </p:sp>
      <p:sp>
        <p:nvSpPr>
          <p:cNvPr id="196" name="Google Shape;196;p42"/>
          <p:cNvSpPr/>
          <p:nvPr/>
        </p:nvSpPr>
        <p:spPr>
          <a:xfrm flipH="1">
            <a:off x="7146016" y="4290860"/>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accent6"/>
              </a:solidFill>
              <a:latin typeface="Mate"/>
              <a:ea typeface="Mate"/>
              <a:cs typeface="Mate"/>
              <a:sym typeface="Mate"/>
            </a:endParaRPr>
          </a:p>
        </p:txBody>
      </p:sp>
      <p:sp>
        <p:nvSpPr>
          <p:cNvPr id="197" name="Google Shape;197;p42"/>
          <p:cNvSpPr/>
          <p:nvPr/>
        </p:nvSpPr>
        <p:spPr>
          <a:xfrm flipH="1">
            <a:off x="5937847" y="3613390"/>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accent6"/>
              </a:solidFill>
              <a:latin typeface="Mate"/>
              <a:ea typeface="Mate"/>
              <a:cs typeface="Mate"/>
              <a:sym typeface="Mate"/>
            </a:endParaRPr>
          </a:p>
        </p:txBody>
      </p:sp>
      <p:sp>
        <p:nvSpPr>
          <p:cNvPr id="198" name="Google Shape;198;p42"/>
          <p:cNvSpPr/>
          <p:nvPr/>
        </p:nvSpPr>
        <p:spPr>
          <a:xfrm flipH="1">
            <a:off x="5951993" y="2251300"/>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accent6"/>
              </a:solidFill>
              <a:latin typeface="Mate"/>
              <a:ea typeface="Mate"/>
              <a:cs typeface="Mate"/>
              <a:sym typeface="Mate"/>
            </a:endParaRPr>
          </a:p>
        </p:txBody>
      </p:sp>
      <p:sp>
        <p:nvSpPr>
          <p:cNvPr id="199" name="Google Shape;199;p42"/>
          <p:cNvSpPr/>
          <p:nvPr/>
        </p:nvSpPr>
        <p:spPr>
          <a:xfrm flipH="1">
            <a:off x="4778156" y="1565771"/>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accent6"/>
              </a:solidFill>
              <a:latin typeface="Mate"/>
              <a:ea typeface="Mate"/>
              <a:cs typeface="Mate"/>
              <a:sym typeface="Mate"/>
            </a:endParaRPr>
          </a:p>
        </p:txBody>
      </p:sp>
      <p:sp>
        <p:nvSpPr>
          <p:cNvPr id="200" name="Google Shape;200;p42"/>
          <p:cNvSpPr/>
          <p:nvPr/>
        </p:nvSpPr>
        <p:spPr>
          <a:xfrm flipH="1">
            <a:off x="3565843" y="2247823"/>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accent6"/>
              </a:solidFill>
              <a:latin typeface="Mate"/>
              <a:ea typeface="Mate"/>
              <a:cs typeface="Mate"/>
              <a:sym typeface="Mate"/>
            </a:endParaRPr>
          </a:p>
        </p:txBody>
      </p:sp>
      <p:sp>
        <p:nvSpPr>
          <p:cNvPr id="201" name="Google Shape;201;p42"/>
          <p:cNvSpPr/>
          <p:nvPr/>
        </p:nvSpPr>
        <p:spPr>
          <a:xfrm flipH="1">
            <a:off x="3565952" y="3613390"/>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accent6"/>
              </a:solidFill>
              <a:latin typeface="Mate"/>
              <a:ea typeface="Mate"/>
              <a:cs typeface="Mate"/>
              <a:sym typeface="Mate"/>
            </a:endParaRPr>
          </a:p>
        </p:txBody>
      </p:sp>
      <p:sp>
        <p:nvSpPr>
          <p:cNvPr id="202" name="Google Shape;202;p42"/>
          <p:cNvSpPr/>
          <p:nvPr/>
        </p:nvSpPr>
        <p:spPr>
          <a:xfrm flipH="1">
            <a:off x="2386318" y="2962784"/>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accent6"/>
              </a:solidFill>
              <a:latin typeface="Mate"/>
              <a:ea typeface="Mate"/>
              <a:cs typeface="Mate"/>
              <a:sym typeface="Mate"/>
            </a:endParaRPr>
          </a:p>
        </p:txBody>
      </p:sp>
      <p:sp>
        <p:nvSpPr>
          <p:cNvPr id="203" name="Google Shape;203;p42"/>
          <p:cNvSpPr/>
          <p:nvPr/>
        </p:nvSpPr>
        <p:spPr>
          <a:xfrm flipH="1">
            <a:off x="1190302" y="3612210"/>
            <a:ext cx="204312" cy="236468"/>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accent6"/>
              </a:solidFill>
              <a:latin typeface="Mate"/>
              <a:ea typeface="Mate"/>
              <a:cs typeface="Mate"/>
              <a:sym typeface="Mate"/>
            </a:endParaRPr>
          </a:p>
        </p:txBody>
      </p:sp>
      <p:sp>
        <p:nvSpPr>
          <p:cNvPr descr="Click icon to add picture" id="204" name="Google Shape;204;p42"/>
          <p:cNvSpPr txBox="1"/>
          <p:nvPr>
            <p:ph idx="1" type="body"/>
          </p:nvPr>
        </p:nvSpPr>
        <p:spPr>
          <a:xfrm>
            <a:off x="1507136" y="3865003"/>
            <a:ext cx="1877575" cy="50639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None/>
              <a:defRPr b="1" sz="1800">
                <a:solidFill>
                  <a:schemeClr val="accent6"/>
                </a:solidFil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42"/>
          <p:cNvSpPr txBox="1"/>
          <p:nvPr>
            <p:ph idx="2" type="body"/>
          </p:nvPr>
        </p:nvSpPr>
        <p:spPr>
          <a:xfrm>
            <a:off x="1507136" y="4447079"/>
            <a:ext cx="1877575" cy="506399"/>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accent6"/>
              </a:buClr>
              <a:buSzPts val="1400"/>
              <a:buNone/>
              <a:defRPr b="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206" name="Google Shape;206;p42"/>
          <p:cNvSpPr txBox="1"/>
          <p:nvPr>
            <p:ph idx="3" type="body"/>
          </p:nvPr>
        </p:nvSpPr>
        <p:spPr>
          <a:xfrm>
            <a:off x="3889942" y="2355643"/>
            <a:ext cx="1877575" cy="50639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None/>
              <a:defRPr b="1" sz="1800">
                <a:solidFill>
                  <a:schemeClr val="accent6"/>
                </a:solidFil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42"/>
          <p:cNvSpPr txBox="1"/>
          <p:nvPr>
            <p:ph idx="4" type="body"/>
          </p:nvPr>
        </p:nvSpPr>
        <p:spPr>
          <a:xfrm>
            <a:off x="3889942" y="2937719"/>
            <a:ext cx="1877575" cy="506399"/>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accent6"/>
              </a:buClr>
              <a:buSzPts val="1400"/>
              <a:buNone/>
              <a:defRPr b="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208" name="Google Shape;208;p42"/>
          <p:cNvSpPr txBox="1"/>
          <p:nvPr>
            <p:ph idx="5" type="body"/>
          </p:nvPr>
        </p:nvSpPr>
        <p:spPr>
          <a:xfrm>
            <a:off x="5107230" y="4469081"/>
            <a:ext cx="1877575" cy="50639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None/>
              <a:defRPr b="1" sz="1800">
                <a:solidFill>
                  <a:schemeClr val="accent6"/>
                </a:solidFil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42"/>
          <p:cNvSpPr txBox="1"/>
          <p:nvPr>
            <p:ph idx="6" type="body"/>
          </p:nvPr>
        </p:nvSpPr>
        <p:spPr>
          <a:xfrm>
            <a:off x="5107230" y="5051157"/>
            <a:ext cx="1877575" cy="506399"/>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accent6"/>
              </a:buClr>
              <a:buSzPts val="1400"/>
              <a:buNone/>
              <a:defRPr b="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210" name="Google Shape;210;p42"/>
          <p:cNvSpPr txBox="1"/>
          <p:nvPr>
            <p:ph idx="7" type="body"/>
          </p:nvPr>
        </p:nvSpPr>
        <p:spPr>
          <a:xfrm>
            <a:off x="7501941" y="4469081"/>
            <a:ext cx="1877575" cy="50639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None/>
              <a:defRPr b="1" sz="1800">
                <a:solidFill>
                  <a:schemeClr val="accent6"/>
                </a:solidFil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42"/>
          <p:cNvSpPr txBox="1"/>
          <p:nvPr>
            <p:ph idx="8" type="body"/>
          </p:nvPr>
        </p:nvSpPr>
        <p:spPr>
          <a:xfrm>
            <a:off x="7501941" y="5051157"/>
            <a:ext cx="1877575" cy="506399"/>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accent6"/>
              </a:buClr>
              <a:buSzPts val="1400"/>
              <a:buNone/>
              <a:defRPr b="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212" name="Google Shape;212;p42"/>
          <p:cNvSpPr txBox="1"/>
          <p:nvPr>
            <p:ph idx="9" type="body"/>
          </p:nvPr>
        </p:nvSpPr>
        <p:spPr>
          <a:xfrm>
            <a:off x="8734718" y="2355643"/>
            <a:ext cx="1877575" cy="50639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None/>
              <a:defRPr b="1" sz="1800">
                <a:solidFill>
                  <a:schemeClr val="accent6"/>
                </a:solidFil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42"/>
          <p:cNvSpPr txBox="1"/>
          <p:nvPr>
            <p:ph idx="13" type="body"/>
          </p:nvPr>
        </p:nvSpPr>
        <p:spPr>
          <a:xfrm>
            <a:off x="8734718" y="2937719"/>
            <a:ext cx="1877575" cy="506399"/>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accent6"/>
              </a:buClr>
              <a:buSzPts val="1400"/>
              <a:buNone/>
              <a:defRPr b="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 name="Google Shape;214;p42"/>
          <p:cNvSpPr txBox="1"/>
          <p:nvPr>
            <p:ph type="title"/>
          </p:nvPr>
        </p:nvSpPr>
        <p:spPr>
          <a:xfrm>
            <a:off x="578914" y="726705"/>
            <a:ext cx="10515600" cy="120505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 name="Google Shape;215;p42"/>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42"/>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accent6"/>
                </a:solidFill>
                <a:latin typeface="Arial"/>
                <a:ea typeface="Arial"/>
                <a:cs typeface="Arial"/>
                <a:sym typeface="Arial"/>
              </a:defRPr>
            </a:lvl1pPr>
            <a:lvl2pPr indent="0" lvl="1" marL="0" algn="ctr">
              <a:spcBef>
                <a:spcPts val="0"/>
              </a:spcBef>
              <a:buNone/>
              <a:defRPr sz="1200">
                <a:solidFill>
                  <a:schemeClr val="accent6"/>
                </a:solidFill>
                <a:latin typeface="Arial"/>
                <a:ea typeface="Arial"/>
                <a:cs typeface="Arial"/>
                <a:sym typeface="Arial"/>
              </a:defRPr>
            </a:lvl2pPr>
            <a:lvl3pPr indent="0" lvl="2" marL="0" algn="ctr">
              <a:spcBef>
                <a:spcPts val="0"/>
              </a:spcBef>
              <a:buNone/>
              <a:defRPr sz="1200">
                <a:solidFill>
                  <a:schemeClr val="accent6"/>
                </a:solidFill>
                <a:latin typeface="Arial"/>
                <a:ea typeface="Arial"/>
                <a:cs typeface="Arial"/>
                <a:sym typeface="Arial"/>
              </a:defRPr>
            </a:lvl3pPr>
            <a:lvl4pPr indent="0" lvl="3" marL="0" algn="ctr">
              <a:spcBef>
                <a:spcPts val="0"/>
              </a:spcBef>
              <a:buNone/>
              <a:defRPr sz="1200">
                <a:solidFill>
                  <a:schemeClr val="accent6"/>
                </a:solidFill>
                <a:latin typeface="Arial"/>
                <a:ea typeface="Arial"/>
                <a:cs typeface="Arial"/>
                <a:sym typeface="Arial"/>
              </a:defRPr>
            </a:lvl4pPr>
            <a:lvl5pPr indent="0" lvl="4" marL="0" algn="ctr">
              <a:spcBef>
                <a:spcPts val="0"/>
              </a:spcBef>
              <a:buNone/>
              <a:defRPr sz="1200">
                <a:solidFill>
                  <a:schemeClr val="accent6"/>
                </a:solidFill>
                <a:latin typeface="Arial"/>
                <a:ea typeface="Arial"/>
                <a:cs typeface="Arial"/>
                <a:sym typeface="Arial"/>
              </a:defRPr>
            </a:lvl5pPr>
            <a:lvl6pPr indent="0" lvl="5" marL="0" algn="ctr">
              <a:spcBef>
                <a:spcPts val="0"/>
              </a:spcBef>
              <a:buNone/>
              <a:defRPr sz="1200">
                <a:solidFill>
                  <a:schemeClr val="accent6"/>
                </a:solidFill>
                <a:latin typeface="Arial"/>
                <a:ea typeface="Arial"/>
                <a:cs typeface="Arial"/>
                <a:sym typeface="Arial"/>
              </a:defRPr>
            </a:lvl6pPr>
            <a:lvl7pPr indent="0" lvl="6" marL="0" algn="ctr">
              <a:spcBef>
                <a:spcPts val="0"/>
              </a:spcBef>
              <a:buNone/>
              <a:defRPr sz="1200">
                <a:solidFill>
                  <a:schemeClr val="accent6"/>
                </a:solidFill>
                <a:latin typeface="Arial"/>
                <a:ea typeface="Arial"/>
                <a:cs typeface="Arial"/>
                <a:sym typeface="Arial"/>
              </a:defRPr>
            </a:lvl7pPr>
            <a:lvl8pPr indent="0" lvl="7" marL="0" algn="ctr">
              <a:spcBef>
                <a:spcPts val="0"/>
              </a:spcBef>
              <a:buNone/>
              <a:defRPr sz="1200">
                <a:solidFill>
                  <a:schemeClr val="accent6"/>
                </a:solidFill>
                <a:latin typeface="Arial"/>
                <a:ea typeface="Arial"/>
                <a:cs typeface="Arial"/>
                <a:sym typeface="Arial"/>
              </a:defRPr>
            </a:lvl8pPr>
            <a:lvl9pPr indent="0" lvl="8" marL="0" algn="ctr">
              <a:spcBef>
                <a:spcPts val="0"/>
              </a:spcBef>
              <a:buNone/>
              <a:defRPr sz="1200">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217" name="Shape 217"/>
        <p:cNvGrpSpPr/>
        <p:nvPr/>
      </p:nvGrpSpPr>
      <p:grpSpPr>
        <a:xfrm>
          <a:off x="0" y="0"/>
          <a:ext cx="0" cy="0"/>
          <a:chOff x="0" y="0"/>
          <a:chExt cx="0" cy="0"/>
        </a:xfrm>
      </p:grpSpPr>
      <p:sp>
        <p:nvSpPr>
          <p:cNvPr id="218" name="Google Shape;218;p43"/>
          <p:cNvSpPr/>
          <p:nvPr/>
        </p:nvSpPr>
        <p:spPr>
          <a:xfrm>
            <a:off x="0" y="2860787"/>
            <a:ext cx="2361029" cy="3676532"/>
          </a:xfrm>
          <a:custGeom>
            <a:rect b="b" l="l" r="r" t="t"/>
            <a:pathLst>
              <a:path extrusionOk="0" h="3676532" w="2361029">
                <a:moveTo>
                  <a:pt x="773997" y="0"/>
                </a:moveTo>
                <a:lnTo>
                  <a:pt x="2361029" y="925683"/>
                </a:lnTo>
                <a:lnTo>
                  <a:pt x="2361029" y="2763949"/>
                </a:lnTo>
                <a:lnTo>
                  <a:pt x="769661" y="3676532"/>
                </a:lnTo>
                <a:lnTo>
                  <a:pt x="0" y="3234717"/>
                </a:lnTo>
                <a:lnTo>
                  <a:pt x="0" y="446885"/>
                </a:lnTo>
                <a:close/>
              </a:path>
            </a:pathLst>
          </a:custGeom>
          <a:solidFill>
            <a:srgbClr val="FCD3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id="219" name="Google Shape;219;p43"/>
          <p:cNvSpPr/>
          <p:nvPr/>
        </p:nvSpPr>
        <p:spPr>
          <a:xfrm flipH="1">
            <a:off x="1014233" y="5253270"/>
            <a:ext cx="1710765" cy="1593273"/>
          </a:xfrm>
          <a:custGeom>
            <a:rect b="b" l="l" r="r" t="t"/>
            <a:pathLst>
              <a:path extrusionOk="0" h="1593273" w="1710765">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descr="Click icon to add picture" id="220" name="Google Shape;220;p43"/>
          <p:cNvSpPr txBox="1"/>
          <p:nvPr>
            <p:ph idx="1" type="body"/>
          </p:nvPr>
        </p:nvSpPr>
        <p:spPr>
          <a:xfrm>
            <a:off x="5271609" y="1025236"/>
            <a:ext cx="5162709" cy="420683"/>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800"/>
              <a:buNone/>
              <a:defRPr b="1" i="0" sz="18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 name="Google Shape;221;p43"/>
          <p:cNvSpPr txBox="1"/>
          <p:nvPr>
            <p:ph idx="2" type="body"/>
          </p:nvPr>
        </p:nvSpPr>
        <p:spPr>
          <a:xfrm>
            <a:off x="5271608" y="1469069"/>
            <a:ext cx="5162709" cy="1506166"/>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0"/>
              </a:spcBef>
              <a:spcAft>
                <a:spcPts val="0"/>
              </a:spcAft>
              <a:buClr>
                <a:schemeClr val="accent6"/>
              </a:buClr>
              <a:buSzPts val="1400"/>
              <a:buFont typeface="Arial"/>
              <a:buChar char="•"/>
              <a:defRPr b="0" sz="1400">
                <a:solidFill>
                  <a:schemeClr val="accent6"/>
                </a:solidFill>
                <a:latin typeface="Arial"/>
                <a:ea typeface="Arial"/>
                <a:cs typeface="Arial"/>
                <a:sym typeface="Arial"/>
              </a:defRPr>
            </a:lvl1pPr>
            <a:lvl2pPr indent="-292100" lvl="1" marL="914400" algn="l">
              <a:lnSpc>
                <a:spcPct val="90000"/>
              </a:lnSpc>
              <a:spcBef>
                <a:spcPts val="6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222" name="Google Shape;222;p43"/>
          <p:cNvSpPr txBox="1"/>
          <p:nvPr>
            <p:ph idx="3" type="body"/>
          </p:nvPr>
        </p:nvSpPr>
        <p:spPr>
          <a:xfrm>
            <a:off x="5271609" y="2984685"/>
            <a:ext cx="5162709" cy="420683"/>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800"/>
              <a:buNone/>
              <a:defRPr b="1" i="0" sz="18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223" name="Google Shape;223;p43"/>
          <p:cNvSpPr txBox="1"/>
          <p:nvPr>
            <p:ph idx="4" type="body"/>
          </p:nvPr>
        </p:nvSpPr>
        <p:spPr>
          <a:xfrm>
            <a:off x="5271607" y="4597473"/>
            <a:ext cx="5162709" cy="421399"/>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800"/>
              <a:buNone/>
              <a:defRPr b="1" i="0" sz="18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p43"/>
          <p:cNvSpPr txBox="1"/>
          <p:nvPr>
            <p:ph idx="5" type="body"/>
          </p:nvPr>
        </p:nvSpPr>
        <p:spPr>
          <a:xfrm>
            <a:off x="5271608" y="3419684"/>
            <a:ext cx="5162709" cy="1177789"/>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0"/>
              </a:spcBef>
              <a:spcAft>
                <a:spcPts val="0"/>
              </a:spcAft>
              <a:buClr>
                <a:schemeClr val="accent6"/>
              </a:buClr>
              <a:buSzPts val="1400"/>
              <a:buFont typeface="Arial"/>
              <a:buChar char="•"/>
              <a:defRPr b="0" sz="1400">
                <a:solidFill>
                  <a:schemeClr val="accent6"/>
                </a:solidFill>
                <a:latin typeface="Arial"/>
                <a:ea typeface="Arial"/>
                <a:cs typeface="Arial"/>
                <a:sym typeface="Arial"/>
              </a:defRPr>
            </a:lvl1pPr>
            <a:lvl2pPr indent="-292100" lvl="1" marL="914400" algn="l">
              <a:lnSpc>
                <a:spcPct val="90000"/>
              </a:lnSpc>
              <a:spcBef>
                <a:spcPts val="6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p43"/>
          <p:cNvSpPr txBox="1"/>
          <p:nvPr>
            <p:ph idx="6" type="body"/>
          </p:nvPr>
        </p:nvSpPr>
        <p:spPr>
          <a:xfrm>
            <a:off x="5271608" y="5041922"/>
            <a:ext cx="5162709" cy="1635938"/>
          </a:xfrm>
          <a:prstGeom prst="rect">
            <a:avLst/>
          </a:prstGeom>
          <a:noFill/>
          <a:ln>
            <a:noFill/>
          </a:ln>
        </p:spPr>
        <p:txBody>
          <a:bodyPr anchorCtr="0" anchor="t" bIns="45700" lIns="91425" spcFirstLastPara="1" rIns="91425" wrap="square" tIns="45700">
            <a:noAutofit/>
          </a:bodyPr>
          <a:lstStyle>
            <a:lvl1pPr indent="-317500" lvl="0" marL="457200" algn="l">
              <a:lnSpc>
                <a:spcPct val="100000"/>
              </a:lnSpc>
              <a:spcBef>
                <a:spcPts val="0"/>
              </a:spcBef>
              <a:spcAft>
                <a:spcPts val="0"/>
              </a:spcAft>
              <a:buClr>
                <a:schemeClr val="accent6"/>
              </a:buClr>
              <a:buSzPts val="1400"/>
              <a:buFont typeface="Arial"/>
              <a:buChar char="•"/>
              <a:defRPr b="0" sz="1400">
                <a:solidFill>
                  <a:schemeClr val="accent6"/>
                </a:solidFill>
                <a:latin typeface="Arial"/>
                <a:ea typeface="Arial"/>
                <a:cs typeface="Arial"/>
                <a:sym typeface="Arial"/>
              </a:defRPr>
            </a:lvl1pPr>
            <a:lvl2pPr indent="-292100" lvl="1" marL="914400" algn="l">
              <a:lnSpc>
                <a:spcPct val="90000"/>
              </a:lnSpc>
              <a:spcBef>
                <a:spcPts val="6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 name="Google Shape;226;p43"/>
          <p:cNvSpPr/>
          <p:nvPr/>
        </p:nvSpPr>
        <p:spPr>
          <a:xfrm flipH="1">
            <a:off x="2631891" y="4699053"/>
            <a:ext cx="668814" cy="784693"/>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id="227" name="Google Shape;227;p43"/>
          <p:cNvSpPr txBox="1"/>
          <p:nvPr>
            <p:ph type="title"/>
          </p:nvPr>
        </p:nvSpPr>
        <p:spPr>
          <a:xfrm>
            <a:off x="502665" y="707105"/>
            <a:ext cx="3994173" cy="22775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8" name="Google Shape;228;p43"/>
          <p:cNvSpPr/>
          <p:nvPr>
            <p:ph idx="7" type="pic"/>
          </p:nvPr>
        </p:nvSpPr>
        <p:spPr>
          <a:xfrm>
            <a:off x="4734172" y="1141669"/>
            <a:ext cx="507778" cy="565882"/>
          </a:xfrm>
          <a:prstGeom prst="rect">
            <a:avLst/>
          </a:prstGeom>
          <a:noFill/>
          <a:ln>
            <a:noFill/>
          </a:ln>
        </p:spPr>
      </p:sp>
      <p:sp>
        <p:nvSpPr>
          <p:cNvPr id="229" name="Google Shape;229;p43"/>
          <p:cNvSpPr/>
          <p:nvPr>
            <p:ph idx="8" type="pic"/>
          </p:nvPr>
        </p:nvSpPr>
        <p:spPr>
          <a:xfrm>
            <a:off x="4724705" y="3105650"/>
            <a:ext cx="536270" cy="565882"/>
          </a:xfrm>
          <a:prstGeom prst="rect">
            <a:avLst/>
          </a:prstGeom>
          <a:noFill/>
          <a:ln>
            <a:noFill/>
          </a:ln>
        </p:spPr>
      </p:sp>
      <p:sp>
        <p:nvSpPr>
          <p:cNvPr id="230" name="Google Shape;230;p43"/>
          <p:cNvSpPr/>
          <p:nvPr>
            <p:ph idx="9" type="pic"/>
          </p:nvPr>
        </p:nvSpPr>
        <p:spPr>
          <a:xfrm>
            <a:off x="4714069" y="4716041"/>
            <a:ext cx="536270" cy="565882"/>
          </a:xfrm>
          <a:prstGeom prst="rect">
            <a:avLst/>
          </a:prstGeom>
          <a:noFill/>
          <a:ln>
            <a:noFill/>
          </a:ln>
        </p:spPr>
      </p:sp>
      <p:sp>
        <p:nvSpPr>
          <p:cNvPr id="231" name="Google Shape;231;p43"/>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accent6"/>
                </a:solidFill>
                <a:latin typeface="Arial"/>
                <a:ea typeface="Arial"/>
                <a:cs typeface="Arial"/>
                <a:sym typeface="Arial"/>
              </a:defRPr>
            </a:lvl1pPr>
            <a:lvl2pPr indent="0" lvl="1" marL="0" algn="ctr">
              <a:spcBef>
                <a:spcPts val="0"/>
              </a:spcBef>
              <a:buNone/>
              <a:defRPr sz="1200">
                <a:solidFill>
                  <a:schemeClr val="accent6"/>
                </a:solidFill>
                <a:latin typeface="Arial"/>
                <a:ea typeface="Arial"/>
                <a:cs typeface="Arial"/>
                <a:sym typeface="Arial"/>
              </a:defRPr>
            </a:lvl2pPr>
            <a:lvl3pPr indent="0" lvl="2" marL="0" algn="ctr">
              <a:spcBef>
                <a:spcPts val="0"/>
              </a:spcBef>
              <a:buNone/>
              <a:defRPr sz="1200">
                <a:solidFill>
                  <a:schemeClr val="accent6"/>
                </a:solidFill>
                <a:latin typeface="Arial"/>
                <a:ea typeface="Arial"/>
                <a:cs typeface="Arial"/>
                <a:sym typeface="Arial"/>
              </a:defRPr>
            </a:lvl3pPr>
            <a:lvl4pPr indent="0" lvl="3" marL="0" algn="ctr">
              <a:spcBef>
                <a:spcPts val="0"/>
              </a:spcBef>
              <a:buNone/>
              <a:defRPr sz="1200">
                <a:solidFill>
                  <a:schemeClr val="accent6"/>
                </a:solidFill>
                <a:latin typeface="Arial"/>
                <a:ea typeface="Arial"/>
                <a:cs typeface="Arial"/>
                <a:sym typeface="Arial"/>
              </a:defRPr>
            </a:lvl4pPr>
            <a:lvl5pPr indent="0" lvl="4" marL="0" algn="ctr">
              <a:spcBef>
                <a:spcPts val="0"/>
              </a:spcBef>
              <a:buNone/>
              <a:defRPr sz="1200">
                <a:solidFill>
                  <a:schemeClr val="accent6"/>
                </a:solidFill>
                <a:latin typeface="Arial"/>
                <a:ea typeface="Arial"/>
                <a:cs typeface="Arial"/>
                <a:sym typeface="Arial"/>
              </a:defRPr>
            </a:lvl5pPr>
            <a:lvl6pPr indent="0" lvl="5" marL="0" algn="ctr">
              <a:spcBef>
                <a:spcPts val="0"/>
              </a:spcBef>
              <a:buNone/>
              <a:defRPr sz="1200">
                <a:solidFill>
                  <a:schemeClr val="accent6"/>
                </a:solidFill>
                <a:latin typeface="Arial"/>
                <a:ea typeface="Arial"/>
                <a:cs typeface="Arial"/>
                <a:sym typeface="Arial"/>
              </a:defRPr>
            </a:lvl6pPr>
            <a:lvl7pPr indent="0" lvl="6" marL="0" algn="ctr">
              <a:spcBef>
                <a:spcPts val="0"/>
              </a:spcBef>
              <a:buNone/>
              <a:defRPr sz="1200">
                <a:solidFill>
                  <a:schemeClr val="accent6"/>
                </a:solidFill>
                <a:latin typeface="Arial"/>
                <a:ea typeface="Arial"/>
                <a:cs typeface="Arial"/>
                <a:sym typeface="Arial"/>
              </a:defRPr>
            </a:lvl7pPr>
            <a:lvl8pPr indent="0" lvl="7" marL="0" algn="ctr">
              <a:spcBef>
                <a:spcPts val="0"/>
              </a:spcBef>
              <a:buNone/>
              <a:defRPr sz="1200">
                <a:solidFill>
                  <a:schemeClr val="accent6"/>
                </a:solidFill>
                <a:latin typeface="Arial"/>
                <a:ea typeface="Arial"/>
                <a:cs typeface="Arial"/>
                <a:sym typeface="Arial"/>
              </a:defRPr>
            </a:lvl8pPr>
            <a:lvl9pPr indent="0" lvl="8" marL="0" algn="ctr">
              <a:spcBef>
                <a:spcPts val="0"/>
              </a:spcBef>
              <a:buNone/>
              <a:defRPr sz="1200">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自定义版式">
  <p:cSld name="14_自定义版式">
    <p:spTree>
      <p:nvGrpSpPr>
        <p:cNvPr id="232" name="Shape 232"/>
        <p:cNvGrpSpPr/>
        <p:nvPr/>
      </p:nvGrpSpPr>
      <p:grpSpPr>
        <a:xfrm>
          <a:off x="0" y="0"/>
          <a:ext cx="0" cy="0"/>
          <a:chOff x="0" y="0"/>
          <a:chExt cx="0" cy="0"/>
        </a:xfrm>
      </p:grpSpPr>
      <p:sp>
        <p:nvSpPr>
          <p:cNvPr id="233" name="Google Shape;233;p44"/>
          <p:cNvSpPr/>
          <p:nvPr>
            <p:ph idx="2" type="pic"/>
          </p:nvPr>
        </p:nvSpPr>
        <p:spPr>
          <a:xfrm>
            <a:off x="7493157" y="529148"/>
            <a:ext cx="4248873" cy="4731130"/>
          </a:xfrm>
          <a:prstGeom prst="rect">
            <a:avLst/>
          </a:prstGeom>
          <a:noFill/>
          <a:ln>
            <a:noFill/>
          </a:ln>
        </p:spPr>
      </p:sp>
      <p:sp>
        <p:nvSpPr>
          <p:cNvPr id="234" name="Google Shape;234;p44"/>
          <p:cNvSpPr txBox="1"/>
          <p:nvPr>
            <p:ph idx="1" type="body"/>
          </p:nvPr>
        </p:nvSpPr>
        <p:spPr>
          <a:xfrm>
            <a:off x="517427" y="3253120"/>
            <a:ext cx="4959822" cy="200715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500"/>
              <a:buNone/>
              <a:defRPr b="0" sz="15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5" name="Google Shape;235;p44"/>
          <p:cNvSpPr/>
          <p:nvPr/>
        </p:nvSpPr>
        <p:spPr>
          <a:xfrm flipH="1">
            <a:off x="7400972" y="4508725"/>
            <a:ext cx="1347680" cy="1581179"/>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rgbClr val="FABE7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id="236" name="Google Shape;236;p44"/>
          <p:cNvSpPr/>
          <p:nvPr/>
        </p:nvSpPr>
        <p:spPr>
          <a:xfrm>
            <a:off x="6521016" y="4772906"/>
            <a:ext cx="663381" cy="758922"/>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D9E5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accent6"/>
              </a:solidFill>
              <a:latin typeface="Mate"/>
              <a:ea typeface="Mate"/>
              <a:cs typeface="Mate"/>
              <a:sym typeface="Mate"/>
            </a:endParaRPr>
          </a:p>
        </p:txBody>
      </p:sp>
      <p:sp>
        <p:nvSpPr>
          <p:cNvPr id="237" name="Google Shape;237;p44"/>
          <p:cNvSpPr txBox="1"/>
          <p:nvPr>
            <p:ph type="title"/>
          </p:nvPr>
        </p:nvSpPr>
        <p:spPr>
          <a:xfrm>
            <a:off x="517427" y="2497488"/>
            <a:ext cx="9823998"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 name="Google Shape;238;p44"/>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 name="Google Shape;239;p44"/>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accent6"/>
                </a:solidFill>
                <a:latin typeface="Arial"/>
                <a:ea typeface="Arial"/>
                <a:cs typeface="Arial"/>
                <a:sym typeface="Arial"/>
              </a:defRPr>
            </a:lvl1pPr>
            <a:lvl2pPr indent="0" lvl="1" marL="0" algn="ctr">
              <a:spcBef>
                <a:spcPts val="0"/>
              </a:spcBef>
              <a:buNone/>
              <a:defRPr sz="1200">
                <a:solidFill>
                  <a:schemeClr val="accent6"/>
                </a:solidFill>
                <a:latin typeface="Arial"/>
                <a:ea typeface="Arial"/>
                <a:cs typeface="Arial"/>
                <a:sym typeface="Arial"/>
              </a:defRPr>
            </a:lvl2pPr>
            <a:lvl3pPr indent="0" lvl="2" marL="0" algn="ctr">
              <a:spcBef>
                <a:spcPts val="0"/>
              </a:spcBef>
              <a:buNone/>
              <a:defRPr sz="1200">
                <a:solidFill>
                  <a:schemeClr val="accent6"/>
                </a:solidFill>
                <a:latin typeface="Arial"/>
                <a:ea typeface="Arial"/>
                <a:cs typeface="Arial"/>
                <a:sym typeface="Arial"/>
              </a:defRPr>
            </a:lvl3pPr>
            <a:lvl4pPr indent="0" lvl="3" marL="0" algn="ctr">
              <a:spcBef>
                <a:spcPts val="0"/>
              </a:spcBef>
              <a:buNone/>
              <a:defRPr sz="1200">
                <a:solidFill>
                  <a:schemeClr val="accent6"/>
                </a:solidFill>
                <a:latin typeface="Arial"/>
                <a:ea typeface="Arial"/>
                <a:cs typeface="Arial"/>
                <a:sym typeface="Arial"/>
              </a:defRPr>
            </a:lvl4pPr>
            <a:lvl5pPr indent="0" lvl="4" marL="0" algn="ctr">
              <a:spcBef>
                <a:spcPts val="0"/>
              </a:spcBef>
              <a:buNone/>
              <a:defRPr sz="1200">
                <a:solidFill>
                  <a:schemeClr val="accent6"/>
                </a:solidFill>
                <a:latin typeface="Arial"/>
                <a:ea typeface="Arial"/>
                <a:cs typeface="Arial"/>
                <a:sym typeface="Arial"/>
              </a:defRPr>
            </a:lvl5pPr>
            <a:lvl6pPr indent="0" lvl="5" marL="0" algn="ctr">
              <a:spcBef>
                <a:spcPts val="0"/>
              </a:spcBef>
              <a:buNone/>
              <a:defRPr sz="1200">
                <a:solidFill>
                  <a:schemeClr val="accent6"/>
                </a:solidFill>
                <a:latin typeface="Arial"/>
                <a:ea typeface="Arial"/>
                <a:cs typeface="Arial"/>
                <a:sym typeface="Arial"/>
              </a:defRPr>
            </a:lvl6pPr>
            <a:lvl7pPr indent="0" lvl="6" marL="0" algn="ctr">
              <a:spcBef>
                <a:spcPts val="0"/>
              </a:spcBef>
              <a:buNone/>
              <a:defRPr sz="1200">
                <a:solidFill>
                  <a:schemeClr val="accent6"/>
                </a:solidFill>
                <a:latin typeface="Arial"/>
                <a:ea typeface="Arial"/>
                <a:cs typeface="Arial"/>
                <a:sym typeface="Arial"/>
              </a:defRPr>
            </a:lvl7pPr>
            <a:lvl8pPr indent="0" lvl="7" marL="0" algn="ctr">
              <a:spcBef>
                <a:spcPts val="0"/>
              </a:spcBef>
              <a:buNone/>
              <a:defRPr sz="1200">
                <a:solidFill>
                  <a:schemeClr val="accent6"/>
                </a:solidFill>
                <a:latin typeface="Arial"/>
                <a:ea typeface="Arial"/>
                <a:cs typeface="Arial"/>
                <a:sym typeface="Arial"/>
              </a:defRPr>
            </a:lvl8pPr>
            <a:lvl9pPr indent="0" lvl="8" marL="0" algn="ctr">
              <a:spcBef>
                <a:spcPts val="0"/>
              </a:spcBef>
              <a:buNone/>
              <a:defRPr sz="1200">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cSld name="Quote ">
    <p:spTree>
      <p:nvGrpSpPr>
        <p:cNvPr id="20" name="Shape 20"/>
        <p:cNvGrpSpPr/>
        <p:nvPr/>
      </p:nvGrpSpPr>
      <p:grpSpPr>
        <a:xfrm>
          <a:off x="0" y="0"/>
          <a:ext cx="0" cy="0"/>
          <a:chOff x="0" y="0"/>
          <a:chExt cx="0" cy="0"/>
        </a:xfrm>
      </p:grpSpPr>
      <p:sp>
        <p:nvSpPr>
          <p:cNvPr id="21" name="Google Shape;21;p30"/>
          <p:cNvSpPr txBox="1"/>
          <p:nvPr>
            <p:ph type="title"/>
          </p:nvPr>
        </p:nvSpPr>
        <p:spPr>
          <a:xfrm>
            <a:off x="6099079" y="1856195"/>
            <a:ext cx="4518122" cy="168890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6"/>
              </a:buClr>
              <a:buSzPts val="2700"/>
              <a:buFont typeface="Arial"/>
              <a:buNone/>
              <a:defRPr sz="27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0"/>
          <p:cNvSpPr txBox="1"/>
          <p:nvPr>
            <p:ph idx="1" type="body"/>
          </p:nvPr>
        </p:nvSpPr>
        <p:spPr>
          <a:xfrm>
            <a:off x="6095999" y="3695015"/>
            <a:ext cx="4672693" cy="1688906"/>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4"/>
              </a:buClr>
              <a:buSzPts val="1500"/>
              <a:buNone/>
              <a:defRPr b="0" sz="1500">
                <a:solidFill>
                  <a:schemeClr val="accent4"/>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30"/>
          <p:cNvSpPr/>
          <p:nvPr/>
        </p:nvSpPr>
        <p:spPr>
          <a:xfrm>
            <a:off x="3843559" y="722518"/>
            <a:ext cx="1244907" cy="140525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ADC0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 name="Google Shape;24;p30"/>
          <p:cNvSpPr/>
          <p:nvPr/>
        </p:nvSpPr>
        <p:spPr>
          <a:xfrm>
            <a:off x="1223929" y="1436914"/>
            <a:ext cx="2857005" cy="3269776"/>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CD3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25" name="Google Shape;25;p30"/>
          <p:cNvSpPr/>
          <p:nvPr/>
        </p:nvSpPr>
        <p:spPr>
          <a:xfrm>
            <a:off x="758702" y="3457554"/>
            <a:ext cx="1208037" cy="1381756"/>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 name="Google Shape;26;p30"/>
          <p:cNvSpPr/>
          <p:nvPr/>
        </p:nvSpPr>
        <p:spPr>
          <a:xfrm>
            <a:off x="2917915" y="4662164"/>
            <a:ext cx="663381" cy="758922"/>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EE8C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sp>
        <p:nvSpPr>
          <p:cNvPr id="27" name="Google Shape;27;p30"/>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0"/>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design">
  <p:cSld name="Title and Content with design">
    <p:spTree>
      <p:nvGrpSpPr>
        <p:cNvPr id="29" name="Shape 29"/>
        <p:cNvGrpSpPr/>
        <p:nvPr/>
      </p:nvGrpSpPr>
      <p:grpSpPr>
        <a:xfrm>
          <a:off x="0" y="0"/>
          <a:ext cx="0" cy="0"/>
          <a:chOff x="0" y="0"/>
          <a:chExt cx="0" cy="0"/>
        </a:xfrm>
      </p:grpSpPr>
      <p:sp>
        <p:nvSpPr>
          <p:cNvPr id="30" name="Google Shape;30;p31"/>
          <p:cNvSpPr txBox="1"/>
          <p:nvPr>
            <p:ph type="title"/>
          </p:nvPr>
        </p:nvSpPr>
        <p:spPr>
          <a:xfrm>
            <a:off x="581709" y="721538"/>
            <a:ext cx="10889796" cy="141899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1"/>
          <p:cNvSpPr/>
          <p:nvPr>
            <p:ph idx="2" type="tbl"/>
          </p:nvPr>
        </p:nvSpPr>
        <p:spPr>
          <a:xfrm>
            <a:off x="581709" y="1614198"/>
            <a:ext cx="10889796" cy="431785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accent6"/>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2" name="Google Shape;32;p31"/>
          <p:cNvSpPr/>
          <p:nvPr/>
        </p:nvSpPr>
        <p:spPr>
          <a:xfrm>
            <a:off x="10551278" y="4665388"/>
            <a:ext cx="603952" cy="681742"/>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id="33" name="Google Shape;33;p31"/>
          <p:cNvSpPr/>
          <p:nvPr/>
        </p:nvSpPr>
        <p:spPr>
          <a:xfrm>
            <a:off x="10524774" y="5146146"/>
            <a:ext cx="1667226" cy="1711855"/>
          </a:xfrm>
          <a:custGeom>
            <a:rect b="b" l="l" r="r" t="t"/>
            <a:pathLst>
              <a:path extrusionOk="0" h="1711855" w="1667226">
                <a:moveTo>
                  <a:pt x="998834" y="0"/>
                </a:moveTo>
                <a:lnTo>
                  <a:pt x="1667226" y="373790"/>
                </a:lnTo>
                <a:lnTo>
                  <a:pt x="1667226" y="1711855"/>
                </a:lnTo>
                <a:lnTo>
                  <a:pt x="48502" y="1711855"/>
                </a:lnTo>
                <a:lnTo>
                  <a:pt x="0" y="1684915"/>
                </a:lnTo>
                <a:lnTo>
                  <a:pt x="0" y="564300"/>
                </a:lnTo>
                <a:close/>
              </a:path>
            </a:pathLst>
          </a:custGeom>
          <a:noFill/>
          <a:ln cap="flat" cmpd="sng" w="1905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id="34" name="Google Shape;34;p31"/>
          <p:cNvSpPr/>
          <p:nvPr/>
        </p:nvSpPr>
        <p:spPr>
          <a:xfrm>
            <a:off x="10177285" y="5347130"/>
            <a:ext cx="748554" cy="856361"/>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ABE7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accent6"/>
              </a:solidFill>
              <a:latin typeface="Mate"/>
              <a:ea typeface="Mate"/>
              <a:cs typeface="Mate"/>
              <a:sym typeface="Mate"/>
            </a:endParaRPr>
          </a:p>
        </p:txBody>
      </p:sp>
      <p:sp>
        <p:nvSpPr>
          <p:cNvPr id="35" name="Google Shape;35;p31"/>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1"/>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accent6"/>
                </a:solidFill>
                <a:latin typeface="Arial"/>
                <a:ea typeface="Arial"/>
                <a:cs typeface="Arial"/>
                <a:sym typeface="Arial"/>
              </a:defRPr>
            </a:lvl1pPr>
            <a:lvl2pPr indent="0" lvl="1" marL="0" algn="ctr">
              <a:spcBef>
                <a:spcPts val="0"/>
              </a:spcBef>
              <a:buNone/>
              <a:defRPr sz="1200">
                <a:solidFill>
                  <a:schemeClr val="accent6"/>
                </a:solidFill>
                <a:latin typeface="Arial"/>
                <a:ea typeface="Arial"/>
                <a:cs typeface="Arial"/>
                <a:sym typeface="Arial"/>
              </a:defRPr>
            </a:lvl2pPr>
            <a:lvl3pPr indent="0" lvl="2" marL="0" algn="ctr">
              <a:spcBef>
                <a:spcPts val="0"/>
              </a:spcBef>
              <a:buNone/>
              <a:defRPr sz="1200">
                <a:solidFill>
                  <a:schemeClr val="accent6"/>
                </a:solidFill>
                <a:latin typeface="Arial"/>
                <a:ea typeface="Arial"/>
                <a:cs typeface="Arial"/>
                <a:sym typeface="Arial"/>
              </a:defRPr>
            </a:lvl3pPr>
            <a:lvl4pPr indent="0" lvl="3" marL="0" algn="ctr">
              <a:spcBef>
                <a:spcPts val="0"/>
              </a:spcBef>
              <a:buNone/>
              <a:defRPr sz="1200">
                <a:solidFill>
                  <a:schemeClr val="accent6"/>
                </a:solidFill>
                <a:latin typeface="Arial"/>
                <a:ea typeface="Arial"/>
                <a:cs typeface="Arial"/>
                <a:sym typeface="Arial"/>
              </a:defRPr>
            </a:lvl4pPr>
            <a:lvl5pPr indent="0" lvl="4" marL="0" algn="ctr">
              <a:spcBef>
                <a:spcPts val="0"/>
              </a:spcBef>
              <a:buNone/>
              <a:defRPr sz="1200">
                <a:solidFill>
                  <a:schemeClr val="accent6"/>
                </a:solidFill>
                <a:latin typeface="Arial"/>
                <a:ea typeface="Arial"/>
                <a:cs typeface="Arial"/>
                <a:sym typeface="Arial"/>
              </a:defRPr>
            </a:lvl5pPr>
            <a:lvl6pPr indent="0" lvl="5" marL="0" algn="ctr">
              <a:spcBef>
                <a:spcPts val="0"/>
              </a:spcBef>
              <a:buNone/>
              <a:defRPr sz="1200">
                <a:solidFill>
                  <a:schemeClr val="accent6"/>
                </a:solidFill>
                <a:latin typeface="Arial"/>
                <a:ea typeface="Arial"/>
                <a:cs typeface="Arial"/>
                <a:sym typeface="Arial"/>
              </a:defRPr>
            </a:lvl6pPr>
            <a:lvl7pPr indent="0" lvl="6" marL="0" algn="ctr">
              <a:spcBef>
                <a:spcPts val="0"/>
              </a:spcBef>
              <a:buNone/>
              <a:defRPr sz="1200">
                <a:solidFill>
                  <a:schemeClr val="accent6"/>
                </a:solidFill>
                <a:latin typeface="Arial"/>
                <a:ea typeface="Arial"/>
                <a:cs typeface="Arial"/>
                <a:sym typeface="Arial"/>
              </a:defRPr>
            </a:lvl7pPr>
            <a:lvl8pPr indent="0" lvl="7" marL="0" algn="ctr">
              <a:spcBef>
                <a:spcPts val="0"/>
              </a:spcBef>
              <a:buNone/>
              <a:defRPr sz="1200">
                <a:solidFill>
                  <a:schemeClr val="accent6"/>
                </a:solidFill>
                <a:latin typeface="Arial"/>
                <a:ea typeface="Arial"/>
                <a:cs typeface="Arial"/>
                <a:sym typeface="Arial"/>
              </a:defRPr>
            </a:lvl8pPr>
            <a:lvl9pPr indent="0" lvl="8" marL="0" algn="ctr">
              <a:spcBef>
                <a:spcPts val="0"/>
              </a:spcBef>
              <a:buNone/>
              <a:defRPr sz="1200">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7" name="Shape 37"/>
        <p:cNvGrpSpPr/>
        <p:nvPr/>
      </p:nvGrpSpPr>
      <p:grpSpPr>
        <a:xfrm>
          <a:off x="0" y="0"/>
          <a:ext cx="0" cy="0"/>
          <a:chOff x="0" y="0"/>
          <a:chExt cx="0" cy="0"/>
        </a:xfrm>
      </p:grpSpPr>
      <p:sp>
        <p:nvSpPr>
          <p:cNvPr id="38" name="Google Shape;38;p32"/>
          <p:cNvSpPr/>
          <p:nvPr/>
        </p:nvSpPr>
        <p:spPr>
          <a:xfrm flipH="1">
            <a:off x="769290" y="491100"/>
            <a:ext cx="1886361" cy="2213189"/>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id="39" name="Google Shape;39;p32"/>
          <p:cNvSpPr/>
          <p:nvPr/>
        </p:nvSpPr>
        <p:spPr>
          <a:xfrm flipH="1">
            <a:off x="783145" y="4057904"/>
            <a:ext cx="1886359" cy="2213189"/>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id="40" name="Google Shape;40;p32"/>
          <p:cNvSpPr/>
          <p:nvPr/>
        </p:nvSpPr>
        <p:spPr>
          <a:xfrm flipH="1">
            <a:off x="0" y="3709992"/>
            <a:ext cx="1157948" cy="1502830"/>
          </a:xfrm>
          <a:custGeom>
            <a:rect b="b" l="l" r="r" t="t"/>
            <a:pathLst>
              <a:path extrusionOk="0" h="1502830" w="1157948">
                <a:moveTo>
                  <a:pt x="638572" y="0"/>
                </a:moveTo>
                <a:lnTo>
                  <a:pt x="0" y="378385"/>
                </a:lnTo>
                <a:lnTo>
                  <a:pt x="0" y="1129800"/>
                </a:lnTo>
                <a:lnTo>
                  <a:pt x="640317" y="1502830"/>
                </a:lnTo>
                <a:lnTo>
                  <a:pt x="1157948" y="1200968"/>
                </a:lnTo>
                <a:lnTo>
                  <a:pt x="1157948" y="304639"/>
                </a:lnTo>
                <a:close/>
              </a:path>
            </a:pathLst>
          </a:cu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descr="Click icon to add picture" id="41" name="Google Shape;41;p32"/>
          <p:cNvSpPr txBox="1"/>
          <p:nvPr>
            <p:ph idx="1" type="body"/>
          </p:nvPr>
        </p:nvSpPr>
        <p:spPr>
          <a:xfrm>
            <a:off x="4550705" y="3625598"/>
            <a:ext cx="2653545" cy="587964"/>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800"/>
              <a:buNone/>
              <a:defRPr b="1" sz="1800">
                <a:solidFill>
                  <a:schemeClr val="accent6"/>
                </a:solidFil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2"/>
          <p:cNvSpPr txBox="1"/>
          <p:nvPr>
            <p:ph idx="2" type="body"/>
          </p:nvPr>
        </p:nvSpPr>
        <p:spPr>
          <a:xfrm>
            <a:off x="4550705" y="4246516"/>
            <a:ext cx="2653545" cy="172710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accent6"/>
              </a:buClr>
              <a:buSzPts val="1400"/>
              <a:buNone/>
              <a:defRPr b="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32"/>
          <p:cNvSpPr/>
          <p:nvPr>
            <p:ph idx="3" type="pic"/>
          </p:nvPr>
        </p:nvSpPr>
        <p:spPr>
          <a:xfrm>
            <a:off x="1788170" y="2296125"/>
            <a:ext cx="1886360" cy="2144668"/>
          </a:xfrm>
          <a:prstGeom prst="rect">
            <a:avLst/>
          </a:prstGeom>
          <a:solidFill>
            <a:srgbClr val="F2F2F2"/>
          </a:solidFill>
          <a:ln>
            <a:noFill/>
          </a:ln>
        </p:spPr>
      </p:sp>
      <p:sp>
        <p:nvSpPr>
          <p:cNvPr id="44" name="Google Shape;44;p32"/>
          <p:cNvSpPr txBox="1"/>
          <p:nvPr>
            <p:ph type="title"/>
          </p:nvPr>
        </p:nvSpPr>
        <p:spPr>
          <a:xfrm>
            <a:off x="4550704" y="1690878"/>
            <a:ext cx="6599429"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Click icon to add picture" id="45" name="Google Shape;45;p32"/>
          <p:cNvSpPr txBox="1"/>
          <p:nvPr>
            <p:ph idx="4" type="body"/>
          </p:nvPr>
        </p:nvSpPr>
        <p:spPr>
          <a:xfrm>
            <a:off x="7811506" y="3625598"/>
            <a:ext cx="2653545" cy="587964"/>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800"/>
              <a:buNone/>
              <a:defRPr b="1" sz="1800">
                <a:solidFill>
                  <a:schemeClr val="accent6"/>
                </a:solidFil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2"/>
          <p:cNvSpPr txBox="1"/>
          <p:nvPr>
            <p:ph idx="5" type="body"/>
          </p:nvPr>
        </p:nvSpPr>
        <p:spPr>
          <a:xfrm>
            <a:off x="7811506" y="4246516"/>
            <a:ext cx="2653545" cy="172710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accent6"/>
              </a:buClr>
              <a:buSzPts val="1400"/>
              <a:buNone/>
              <a:defRPr b="0" sz="14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32"/>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accent6"/>
                </a:solidFill>
                <a:latin typeface="Arial"/>
                <a:ea typeface="Arial"/>
                <a:cs typeface="Arial"/>
                <a:sym typeface="Arial"/>
              </a:defRPr>
            </a:lvl1pPr>
            <a:lvl2pPr indent="0" lvl="1" marL="0" algn="ctr">
              <a:spcBef>
                <a:spcPts val="0"/>
              </a:spcBef>
              <a:buNone/>
              <a:defRPr sz="1200">
                <a:solidFill>
                  <a:schemeClr val="accent6"/>
                </a:solidFill>
                <a:latin typeface="Arial"/>
                <a:ea typeface="Arial"/>
                <a:cs typeface="Arial"/>
                <a:sym typeface="Arial"/>
              </a:defRPr>
            </a:lvl2pPr>
            <a:lvl3pPr indent="0" lvl="2" marL="0" algn="ctr">
              <a:spcBef>
                <a:spcPts val="0"/>
              </a:spcBef>
              <a:buNone/>
              <a:defRPr sz="1200">
                <a:solidFill>
                  <a:schemeClr val="accent6"/>
                </a:solidFill>
                <a:latin typeface="Arial"/>
                <a:ea typeface="Arial"/>
                <a:cs typeface="Arial"/>
                <a:sym typeface="Arial"/>
              </a:defRPr>
            </a:lvl3pPr>
            <a:lvl4pPr indent="0" lvl="3" marL="0" algn="ctr">
              <a:spcBef>
                <a:spcPts val="0"/>
              </a:spcBef>
              <a:buNone/>
              <a:defRPr sz="1200">
                <a:solidFill>
                  <a:schemeClr val="accent6"/>
                </a:solidFill>
                <a:latin typeface="Arial"/>
                <a:ea typeface="Arial"/>
                <a:cs typeface="Arial"/>
                <a:sym typeface="Arial"/>
              </a:defRPr>
            </a:lvl4pPr>
            <a:lvl5pPr indent="0" lvl="4" marL="0" algn="ctr">
              <a:spcBef>
                <a:spcPts val="0"/>
              </a:spcBef>
              <a:buNone/>
              <a:defRPr sz="1200">
                <a:solidFill>
                  <a:schemeClr val="accent6"/>
                </a:solidFill>
                <a:latin typeface="Arial"/>
                <a:ea typeface="Arial"/>
                <a:cs typeface="Arial"/>
                <a:sym typeface="Arial"/>
              </a:defRPr>
            </a:lvl5pPr>
            <a:lvl6pPr indent="0" lvl="5" marL="0" algn="ctr">
              <a:spcBef>
                <a:spcPts val="0"/>
              </a:spcBef>
              <a:buNone/>
              <a:defRPr sz="1200">
                <a:solidFill>
                  <a:schemeClr val="accent6"/>
                </a:solidFill>
                <a:latin typeface="Arial"/>
                <a:ea typeface="Arial"/>
                <a:cs typeface="Arial"/>
                <a:sym typeface="Arial"/>
              </a:defRPr>
            </a:lvl6pPr>
            <a:lvl7pPr indent="0" lvl="6" marL="0" algn="ctr">
              <a:spcBef>
                <a:spcPts val="0"/>
              </a:spcBef>
              <a:buNone/>
              <a:defRPr sz="1200">
                <a:solidFill>
                  <a:schemeClr val="accent6"/>
                </a:solidFill>
                <a:latin typeface="Arial"/>
                <a:ea typeface="Arial"/>
                <a:cs typeface="Arial"/>
                <a:sym typeface="Arial"/>
              </a:defRPr>
            </a:lvl7pPr>
            <a:lvl8pPr indent="0" lvl="7" marL="0" algn="ctr">
              <a:spcBef>
                <a:spcPts val="0"/>
              </a:spcBef>
              <a:buNone/>
              <a:defRPr sz="1200">
                <a:solidFill>
                  <a:schemeClr val="accent6"/>
                </a:solidFill>
                <a:latin typeface="Arial"/>
                <a:ea typeface="Arial"/>
                <a:cs typeface="Arial"/>
                <a:sym typeface="Arial"/>
              </a:defRPr>
            </a:lvl8pPr>
            <a:lvl9pPr indent="0" lvl="8" marL="0" algn="ctr">
              <a:spcBef>
                <a:spcPts val="0"/>
              </a:spcBef>
              <a:buNone/>
              <a:defRPr sz="1200">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8" name="Shape 48"/>
        <p:cNvGrpSpPr/>
        <p:nvPr/>
      </p:nvGrpSpPr>
      <p:grpSpPr>
        <a:xfrm>
          <a:off x="0" y="0"/>
          <a:ext cx="0" cy="0"/>
          <a:chOff x="0" y="0"/>
          <a:chExt cx="0" cy="0"/>
        </a:xfrm>
      </p:grpSpPr>
      <p:sp>
        <p:nvSpPr>
          <p:cNvPr id="49" name="Google Shape;49;p33"/>
          <p:cNvSpPr txBox="1"/>
          <p:nvPr>
            <p:ph type="title"/>
          </p:nvPr>
        </p:nvSpPr>
        <p:spPr>
          <a:xfrm>
            <a:off x="587829" y="507076"/>
            <a:ext cx="10515600" cy="111543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33"/>
          <p:cNvSpPr/>
          <p:nvPr>
            <p:ph idx="2" type="chart"/>
          </p:nvPr>
        </p:nvSpPr>
        <p:spPr>
          <a:xfrm>
            <a:off x="587829" y="1622510"/>
            <a:ext cx="10889796" cy="415575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accent6"/>
              </a:buClr>
              <a:buSzPts val="2000"/>
              <a:buFont typeface="Arial"/>
              <a:buChar char="•"/>
              <a:defRPr b="0" i="0" sz="2000" u="none" cap="none" strike="noStrike">
                <a:solidFill>
                  <a:schemeClr val="accent6"/>
                </a:solidFill>
                <a:latin typeface="Arial"/>
                <a:ea typeface="Arial"/>
                <a:cs typeface="Arial"/>
                <a:sym typeface="Arial"/>
              </a:defRPr>
            </a:lvl1pPr>
            <a:lvl2pPr lvl="1" marR="0" rtl="0" algn="l">
              <a:lnSpc>
                <a:spcPct val="90000"/>
              </a:lnSpc>
              <a:spcBef>
                <a:spcPts val="500"/>
              </a:spcBef>
              <a:spcAft>
                <a:spcPts val="0"/>
              </a:spcAft>
              <a:buClr>
                <a:schemeClr val="accent6"/>
              </a:buClr>
              <a:buSzPts val="2000"/>
              <a:buFont typeface="Arial"/>
              <a:buChar char="•"/>
              <a:defRPr b="0" i="0" sz="2000" u="none" cap="none" strike="noStrike">
                <a:solidFill>
                  <a:schemeClr val="accent6"/>
                </a:solidFill>
                <a:latin typeface="Arial"/>
                <a:ea typeface="Arial"/>
                <a:cs typeface="Arial"/>
                <a:sym typeface="Arial"/>
              </a:defRPr>
            </a:lvl2pPr>
            <a:lvl3pPr lvl="2" marR="0" rtl="0" algn="l">
              <a:lnSpc>
                <a:spcPct val="90000"/>
              </a:lnSpc>
              <a:spcBef>
                <a:spcPts val="500"/>
              </a:spcBef>
              <a:spcAft>
                <a:spcPts val="0"/>
              </a:spcAft>
              <a:buClr>
                <a:schemeClr val="accent6"/>
              </a:buClr>
              <a:buSzPts val="2000"/>
              <a:buFont typeface="Arial"/>
              <a:buChar char="•"/>
              <a:defRPr b="0" i="0" sz="2000" u="none" cap="none" strike="noStrike">
                <a:solidFill>
                  <a:schemeClr val="accent6"/>
                </a:solidFill>
                <a:latin typeface="Arial"/>
                <a:ea typeface="Arial"/>
                <a:cs typeface="Arial"/>
                <a:sym typeface="Arial"/>
              </a:defRPr>
            </a:lvl3pPr>
            <a:lvl4pPr lvl="3" marR="0" rtl="0" algn="l">
              <a:lnSpc>
                <a:spcPct val="90000"/>
              </a:lnSpc>
              <a:spcBef>
                <a:spcPts val="500"/>
              </a:spcBef>
              <a:spcAft>
                <a:spcPts val="0"/>
              </a:spcAft>
              <a:buClr>
                <a:schemeClr val="accent6"/>
              </a:buClr>
              <a:buSzPts val="2000"/>
              <a:buFont typeface="Arial"/>
              <a:buChar char="•"/>
              <a:defRPr b="0" i="0" sz="2000" u="none" cap="none" strike="noStrike">
                <a:solidFill>
                  <a:schemeClr val="accent6"/>
                </a:solidFill>
                <a:latin typeface="Arial"/>
                <a:ea typeface="Arial"/>
                <a:cs typeface="Arial"/>
                <a:sym typeface="Arial"/>
              </a:defRPr>
            </a:lvl4pPr>
            <a:lvl5pPr lvl="4" marR="0" rtl="0" algn="l">
              <a:lnSpc>
                <a:spcPct val="90000"/>
              </a:lnSpc>
              <a:spcBef>
                <a:spcPts val="500"/>
              </a:spcBef>
              <a:spcAft>
                <a:spcPts val="0"/>
              </a:spcAft>
              <a:buClr>
                <a:schemeClr val="accent6"/>
              </a:buClr>
              <a:buSzPts val="2000"/>
              <a:buFont typeface="Arial"/>
              <a:buChar char="•"/>
              <a:defRPr b="0" i="0" sz="2000" u="none" cap="none" strike="noStrike">
                <a:solidFill>
                  <a:schemeClr val="accent6"/>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 name="Google Shape;51;p33"/>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3"/>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accent6"/>
                </a:solidFill>
                <a:latin typeface="Arial"/>
                <a:ea typeface="Arial"/>
                <a:cs typeface="Arial"/>
                <a:sym typeface="Arial"/>
              </a:defRPr>
            </a:lvl1pPr>
            <a:lvl2pPr indent="0" lvl="1" marL="0" algn="ctr">
              <a:spcBef>
                <a:spcPts val="0"/>
              </a:spcBef>
              <a:buNone/>
              <a:defRPr sz="1200">
                <a:solidFill>
                  <a:schemeClr val="accent6"/>
                </a:solidFill>
                <a:latin typeface="Arial"/>
                <a:ea typeface="Arial"/>
                <a:cs typeface="Arial"/>
                <a:sym typeface="Arial"/>
              </a:defRPr>
            </a:lvl2pPr>
            <a:lvl3pPr indent="0" lvl="2" marL="0" algn="ctr">
              <a:spcBef>
                <a:spcPts val="0"/>
              </a:spcBef>
              <a:buNone/>
              <a:defRPr sz="1200">
                <a:solidFill>
                  <a:schemeClr val="accent6"/>
                </a:solidFill>
                <a:latin typeface="Arial"/>
                <a:ea typeface="Arial"/>
                <a:cs typeface="Arial"/>
                <a:sym typeface="Arial"/>
              </a:defRPr>
            </a:lvl3pPr>
            <a:lvl4pPr indent="0" lvl="3" marL="0" algn="ctr">
              <a:spcBef>
                <a:spcPts val="0"/>
              </a:spcBef>
              <a:buNone/>
              <a:defRPr sz="1200">
                <a:solidFill>
                  <a:schemeClr val="accent6"/>
                </a:solidFill>
                <a:latin typeface="Arial"/>
                <a:ea typeface="Arial"/>
                <a:cs typeface="Arial"/>
                <a:sym typeface="Arial"/>
              </a:defRPr>
            </a:lvl4pPr>
            <a:lvl5pPr indent="0" lvl="4" marL="0" algn="ctr">
              <a:spcBef>
                <a:spcPts val="0"/>
              </a:spcBef>
              <a:buNone/>
              <a:defRPr sz="1200">
                <a:solidFill>
                  <a:schemeClr val="accent6"/>
                </a:solidFill>
                <a:latin typeface="Arial"/>
                <a:ea typeface="Arial"/>
                <a:cs typeface="Arial"/>
                <a:sym typeface="Arial"/>
              </a:defRPr>
            </a:lvl5pPr>
            <a:lvl6pPr indent="0" lvl="5" marL="0" algn="ctr">
              <a:spcBef>
                <a:spcPts val="0"/>
              </a:spcBef>
              <a:buNone/>
              <a:defRPr sz="1200">
                <a:solidFill>
                  <a:schemeClr val="accent6"/>
                </a:solidFill>
                <a:latin typeface="Arial"/>
                <a:ea typeface="Arial"/>
                <a:cs typeface="Arial"/>
                <a:sym typeface="Arial"/>
              </a:defRPr>
            </a:lvl6pPr>
            <a:lvl7pPr indent="0" lvl="6" marL="0" algn="ctr">
              <a:spcBef>
                <a:spcPts val="0"/>
              </a:spcBef>
              <a:buNone/>
              <a:defRPr sz="1200">
                <a:solidFill>
                  <a:schemeClr val="accent6"/>
                </a:solidFill>
                <a:latin typeface="Arial"/>
                <a:ea typeface="Arial"/>
                <a:cs typeface="Arial"/>
                <a:sym typeface="Arial"/>
              </a:defRPr>
            </a:lvl7pPr>
            <a:lvl8pPr indent="0" lvl="7" marL="0" algn="ctr">
              <a:spcBef>
                <a:spcPts val="0"/>
              </a:spcBef>
              <a:buNone/>
              <a:defRPr sz="1200">
                <a:solidFill>
                  <a:schemeClr val="accent6"/>
                </a:solidFill>
                <a:latin typeface="Arial"/>
                <a:ea typeface="Arial"/>
                <a:cs typeface="Arial"/>
                <a:sym typeface="Arial"/>
              </a:defRPr>
            </a:lvl8pPr>
            <a:lvl9pPr indent="0" lvl="8" marL="0" algn="ctr">
              <a:spcBef>
                <a:spcPts val="0"/>
              </a:spcBef>
              <a:buNone/>
              <a:defRPr sz="1200">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53" name="Shape 53"/>
        <p:cNvGrpSpPr/>
        <p:nvPr/>
      </p:nvGrpSpPr>
      <p:grpSpPr>
        <a:xfrm>
          <a:off x="0" y="0"/>
          <a:ext cx="0" cy="0"/>
          <a:chOff x="0" y="0"/>
          <a:chExt cx="0" cy="0"/>
        </a:xfrm>
      </p:grpSpPr>
      <p:sp>
        <p:nvSpPr>
          <p:cNvPr id="54" name="Google Shape;54;p34"/>
          <p:cNvSpPr/>
          <p:nvPr/>
        </p:nvSpPr>
        <p:spPr>
          <a:xfrm>
            <a:off x="410352" y="12435"/>
            <a:ext cx="1455521" cy="1019127"/>
          </a:xfrm>
          <a:custGeom>
            <a:rect b="b" l="l" r="r" t="t"/>
            <a:pathLst>
              <a:path extrusionOk="0" h="1019127" w="1455521">
                <a:moveTo>
                  <a:pt x="219223" y="0"/>
                </a:moveTo>
                <a:lnTo>
                  <a:pt x="1236298" y="0"/>
                </a:lnTo>
                <a:lnTo>
                  <a:pt x="1455521" y="385779"/>
                </a:lnTo>
                <a:lnTo>
                  <a:pt x="1095615" y="1019127"/>
                </a:lnTo>
                <a:lnTo>
                  <a:pt x="359906" y="1019127"/>
                </a:lnTo>
                <a:lnTo>
                  <a:pt x="0" y="385779"/>
                </a:lnTo>
                <a:close/>
              </a:path>
            </a:pathLst>
          </a:custGeom>
          <a:solidFill>
            <a:srgbClr val="D9E5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id="55" name="Google Shape;55;p34"/>
          <p:cNvSpPr/>
          <p:nvPr/>
        </p:nvSpPr>
        <p:spPr>
          <a:xfrm>
            <a:off x="1579486" y="450004"/>
            <a:ext cx="1455521" cy="1266696"/>
          </a:xfrm>
          <a:prstGeom prst="hexagon">
            <a:avLst>
              <a:gd fmla="val 28413" name="adj"/>
              <a:gd fmla="val 115470" name="vf"/>
            </a:avLst>
          </a:prstGeom>
          <a:solidFill>
            <a:srgbClr val="FABE7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id="56" name="Google Shape;56;p34"/>
          <p:cNvSpPr/>
          <p:nvPr/>
        </p:nvSpPr>
        <p:spPr>
          <a:xfrm>
            <a:off x="412218" y="1136470"/>
            <a:ext cx="1455521" cy="1266696"/>
          </a:xfrm>
          <a:prstGeom prst="hexagon">
            <a:avLst>
              <a:gd fmla="val 28413" name="adj"/>
              <a:gd fmla="val 115470" name="vf"/>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id="57" name="Google Shape;57;p34"/>
          <p:cNvSpPr/>
          <p:nvPr/>
        </p:nvSpPr>
        <p:spPr>
          <a:xfrm>
            <a:off x="1580070" y="1812437"/>
            <a:ext cx="1455521" cy="1266696"/>
          </a:xfrm>
          <a:prstGeom prst="hexagon">
            <a:avLst>
              <a:gd fmla="val 28413" name="adj"/>
              <a:gd fmla="val 115470" name="vf"/>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id="58" name="Google Shape;58;p34"/>
          <p:cNvSpPr/>
          <p:nvPr/>
        </p:nvSpPr>
        <p:spPr>
          <a:xfrm>
            <a:off x="3953772" y="4582171"/>
            <a:ext cx="1455521" cy="1266696"/>
          </a:xfrm>
          <a:prstGeom prst="hexagon">
            <a:avLst>
              <a:gd fmla="val 28413" name="adj"/>
              <a:gd fmla="val 115470" name="vf"/>
            </a:avLst>
          </a:prstGeom>
          <a:solidFill>
            <a:srgbClr val="FABE7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id="59" name="Google Shape;59;p34"/>
          <p:cNvSpPr/>
          <p:nvPr/>
        </p:nvSpPr>
        <p:spPr>
          <a:xfrm>
            <a:off x="3955762" y="5952136"/>
            <a:ext cx="1455521" cy="932559"/>
          </a:xfrm>
          <a:custGeom>
            <a:rect b="b" l="l" r="r" t="t"/>
            <a:pathLst>
              <a:path extrusionOk="0" h="932559" w="1455521">
                <a:moveTo>
                  <a:pt x="359906" y="0"/>
                </a:moveTo>
                <a:lnTo>
                  <a:pt x="1095615" y="0"/>
                </a:lnTo>
                <a:lnTo>
                  <a:pt x="1455521" y="633348"/>
                </a:lnTo>
                <a:lnTo>
                  <a:pt x="1285492" y="932559"/>
                </a:lnTo>
                <a:lnTo>
                  <a:pt x="170030" y="932559"/>
                </a:lnTo>
                <a:lnTo>
                  <a:pt x="0" y="633348"/>
                </a:lnTo>
                <a:close/>
              </a:path>
            </a:pathLst>
          </a:custGeom>
          <a:solidFill>
            <a:srgbClr val="D9E5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id="60" name="Google Shape;60;p34"/>
          <p:cNvSpPr/>
          <p:nvPr/>
        </p:nvSpPr>
        <p:spPr>
          <a:xfrm>
            <a:off x="2783996" y="5245443"/>
            <a:ext cx="1455521" cy="1266696"/>
          </a:xfrm>
          <a:prstGeom prst="hexagon">
            <a:avLst>
              <a:gd fmla="val 28413" name="adj"/>
              <a:gd fmla="val 115470" name="vf"/>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id="61" name="Google Shape;61;p34"/>
          <p:cNvSpPr/>
          <p:nvPr/>
        </p:nvSpPr>
        <p:spPr>
          <a:xfrm>
            <a:off x="2767144" y="3880620"/>
            <a:ext cx="1455521" cy="1266696"/>
          </a:xfrm>
          <a:prstGeom prst="hexagon">
            <a:avLst>
              <a:gd fmla="val 28413" name="adj"/>
              <a:gd fmla="val 115470" name="vf"/>
            </a:avLst>
          </a:prstGeom>
          <a:solidFill>
            <a:srgbClr val="334C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id="62" name="Google Shape;62;p34"/>
          <p:cNvSpPr/>
          <p:nvPr/>
        </p:nvSpPr>
        <p:spPr>
          <a:xfrm>
            <a:off x="3702" y="448131"/>
            <a:ext cx="678871" cy="1266696"/>
          </a:xfrm>
          <a:custGeom>
            <a:rect b="b" l="l" r="r" t="t"/>
            <a:pathLst>
              <a:path extrusionOk="0" h="1266696" w="678871">
                <a:moveTo>
                  <a:pt x="0" y="0"/>
                </a:moveTo>
                <a:lnTo>
                  <a:pt x="318965" y="0"/>
                </a:lnTo>
                <a:lnTo>
                  <a:pt x="678871" y="633348"/>
                </a:lnTo>
                <a:lnTo>
                  <a:pt x="318965" y="1266696"/>
                </a:lnTo>
                <a:lnTo>
                  <a:pt x="0" y="1266696"/>
                </a:lnTo>
                <a:close/>
              </a:path>
            </a:pathLst>
          </a:cu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id="63" name="Google Shape;63;p34"/>
          <p:cNvSpPr/>
          <p:nvPr/>
        </p:nvSpPr>
        <p:spPr>
          <a:xfrm>
            <a:off x="1580353" y="3182793"/>
            <a:ext cx="1455521" cy="1266696"/>
          </a:xfrm>
          <a:prstGeom prst="hexagon">
            <a:avLst>
              <a:gd fmla="val 28413" name="adj"/>
              <a:gd fmla="val 115470" name="vf"/>
            </a:avLst>
          </a:prstGeom>
          <a:noFill/>
          <a:ln cap="flat" cmpd="sng" w="19050">
            <a:solidFill>
              <a:srgbClr val="FABE7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id="64" name="Google Shape;64;p34"/>
          <p:cNvSpPr/>
          <p:nvPr/>
        </p:nvSpPr>
        <p:spPr>
          <a:xfrm>
            <a:off x="6334981" y="5962237"/>
            <a:ext cx="1455521" cy="901561"/>
          </a:xfrm>
          <a:custGeom>
            <a:rect b="b" l="l" r="r" t="t"/>
            <a:pathLst>
              <a:path extrusionOk="0" h="901561" w="1455521">
                <a:moveTo>
                  <a:pt x="359906" y="0"/>
                </a:moveTo>
                <a:lnTo>
                  <a:pt x="1095615" y="0"/>
                </a:lnTo>
                <a:lnTo>
                  <a:pt x="1455521" y="633348"/>
                </a:lnTo>
                <a:lnTo>
                  <a:pt x="1303107" y="901561"/>
                </a:lnTo>
                <a:lnTo>
                  <a:pt x="152415" y="901561"/>
                </a:lnTo>
                <a:lnTo>
                  <a:pt x="0" y="633348"/>
                </a:lnTo>
                <a:close/>
              </a:path>
            </a:pathLst>
          </a:cu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id="65" name="Google Shape;65;p34"/>
          <p:cNvSpPr/>
          <p:nvPr>
            <p:ph idx="2" type="pic"/>
          </p:nvPr>
        </p:nvSpPr>
        <p:spPr>
          <a:xfrm>
            <a:off x="2754948" y="2502098"/>
            <a:ext cx="1465840" cy="1289394"/>
          </a:xfrm>
          <a:prstGeom prst="hexagon">
            <a:avLst>
              <a:gd fmla="val 28349" name="adj"/>
              <a:gd fmla="val 115470" name="vf"/>
            </a:avLst>
          </a:prstGeom>
          <a:noFill/>
          <a:ln>
            <a:noFill/>
          </a:ln>
        </p:spPr>
      </p:sp>
      <p:sp>
        <p:nvSpPr>
          <p:cNvPr id="66" name="Google Shape;66;p34"/>
          <p:cNvSpPr/>
          <p:nvPr>
            <p:ph idx="3" type="pic"/>
          </p:nvPr>
        </p:nvSpPr>
        <p:spPr>
          <a:xfrm>
            <a:off x="391110" y="2493385"/>
            <a:ext cx="1465840" cy="1289394"/>
          </a:xfrm>
          <a:prstGeom prst="hexagon">
            <a:avLst>
              <a:gd fmla="val 28349" name="adj"/>
              <a:gd fmla="val 115470" name="vf"/>
            </a:avLst>
          </a:prstGeom>
          <a:noFill/>
          <a:ln>
            <a:noFill/>
          </a:ln>
        </p:spPr>
      </p:sp>
      <p:sp>
        <p:nvSpPr>
          <p:cNvPr id="67" name="Google Shape;67;p34"/>
          <p:cNvSpPr/>
          <p:nvPr>
            <p:ph idx="4" type="pic"/>
          </p:nvPr>
        </p:nvSpPr>
        <p:spPr>
          <a:xfrm>
            <a:off x="5151412" y="5238680"/>
            <a:ext cx="1465840" cy="1289394"/>
          </a:xfrm>
          <a:prstGeom prst="hexagon">
            <a:avLst>
              <a:gd fmla="val 28349" name="adj"/>
              <a:gd fmla="val 115470" name="vf"/>
            </a:avLst>
          </a:prstGeom>
          <a:noFill/>
          <a:ln>
            <a:noFill/>
          </a:ln>
        </p:spPr>
      </p:sp>
      <p:sp>
        <p:nvSpPr>
          <p:cNvPr id="68" name="Google Shape;68;p34"/>
          <p:cNvSpPr/>
          <p:nvPr>
            <p:ph idx="5" type="pic"/>
          </p:nvPr>
        </p:nvSpPr>
        <p:spPr>
          <a:xfrm>
            <a:off x="3948599" y="3194928"/>
            <a:ext cx="1465840" cy="1289394"/>
          </a:xfrm>
          <a:prstGeom prst="hexagon">
            <a:avLst>
              <a:gd fmla="val 28349" name="adj"/>
              <a:gd fmla="val 115470" name="vf"/>
            </a:avLst>
          </a:prstGeom>
          <a:noFill/>
          <a:ln>
            <a:noFill/>
          </a:ln>
        </p:spPr>
      </p:sp>
      <p:sp>
        <p:nvSpPr>
          <p:cNvPr descr="Click icon to add picture" id="69" name="Google Shape;69;p34"/>
          <p:cNvSpPr txBox="1"/>
          <p:nvPr>
            <p:ph idx="1" type="body"/>
          </p:nvPr>
        </p:nvSpPr>
        <p:spPr>
          <a:xfrm>
            <a:off x="6096000" y="3093990"/>
            <a:ext cx="3034145" cy="187979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800"/>
              <a:buNone/>
              <a:defRPr b="0" sz="1800">
                <a:solidFill>
                  <a:schemeClr val="accent6"/>
                </a:solidFil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34"/>
          <p:cNvSpPr txBox="1"/>
          <p:nvPr>
            <p:ph type="title"/>
          </p:nvPr>
        </p:nvSpPr>
        <p:spPr>
          <a:xfrm>
            <a:off x="6096000" y="1703538"/>
            <a:ext cx="5055698"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34"/>
          <p:cNvSpPr/>
          <p:nvPr/>
        </p:nvSpPr>
        <p:spPr>
          <a:xfrm>
            <a:off x="-6538" y="1815084"/>
            <a:ext cx="697438" cy="1266696"/>
          </a:xfrm>
          <a:custGeom>
            <a:rect b="b" l="l" r="r" t="t"/>
            <a:pathLst>
              <a:path extrusionOk="0" h="1266696" w="697438">
                <a:moveTo>
                  <a:pt x="8792" y="8793"/>
                </a:moveTo>
                <a:lnTo>
                  <a:pt x="337532" y="0"/>
                </a:lnTo>
                <a:lnTo>
                  <a:pt x="697438" y="633348"/>
                </a:lnTo>
                <a:lnTo>
                  <a:pt x="337532" y="1266696"/>
                </a:lnTo>
                <a:lnTo>
                  <a:pt x="0" y="1266696"/>
                </a:lnTo>
                <a:cubicBezTo>
                  <a:pt x="0" y="844464"/>
                  <a:pt x="8792" y="431025"/>
                  <a:pt x="8792" y="8793"/>
                </a:cubicBezTo>
                <a:close/>
              </a:path>
            </a:pathLst>
          </a:custGeom>
          <a:noFill/>
          <a:ln cap="flat" cmpd="sng" w="19050">
            <a:solidFill>
              <a:srgbClr val="D5DFE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72" name="Shape 72"/>
        <p:cNvGrpSpPr/>
        <p:nvPr/>
      </p:nvGrpSpPr>
      <p:grpSpPr>
        <a:xfrm>
          <a:off x="0" y="0"/>
          <a:ext cx="0" cy="0"/>
          <a:chOff x="0" y="0"/>
          <a:chExt cx="0" cy="0"/>
        </a:xfrm>
      </p:grpSpPr>
      <p:sp>
        <p:nvSpPr>
          <p:cNvPr id="73" name="Google Shape;73;p35"/>
          <p:cNvSpPr txBox="1"/>
          <p:nvPr>
            <p:ph type="title"/>
          </p:nvPr>
        </p:nvSpPr>
        <p:spPr>
          <a:xfrm>
            <a:off x="512572" y="3435545"/>
            <a:ext cx="4253399" cy="174011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5"/>
          <p:cNvSpPr/>
          <p:nvPr/>
        </p:nvSpPr>
        <p:spPr>
          <a:xfrm>
            <a:off x="6282845" y="525294"/>
            <a:ext cx="1913128" cy="2140085"/>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 name="Google Shape;75;p35"/>
          <p:cNvSpPr/>
          <p:nvPr/>
        </p:nvSpPr>
        <p:spPr>
          <a:xfrm>
            <a:off x="8375472" y="496110"/>
            <a:ext cx="1913128" cy="215954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 name="Google Shape;76;p35"/>
          <p:cNvSpPr/>
          <p:nvPr/>
        </p:nvSpPr>
        <p:spPr>
          <a:xfrm>
            <a:off x="7328126" y="2310315"/>
            <a:ext cx="1913128" cy="215954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 name="Google Shape;77;p35"/>
          <p:cNvSpPr/>
          <p:nvPr/>
        </p:nvSpPr>
        <p:spPr>
          <a:xfrm>
            <a:off x="8375472" y="4095335"/>
            <a:ext cx="1913128" cy="215954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 name="Google Shape;78;p35"/>
          <p:cNvSpPr/>
          <p:nvPr/>
        </p:nvSpPr>
        <p:spPr>
          <a:xfrm>
            <a:off x="9403474" y="2310314"/>
            <a:ext cx="1913128" cy="215954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descr="Click icon to add picture" id="79" name="Google Shape;79;p35"/>
          <p:cNvSpPr txBox="1"/>
          <p:nvPr>
            <p:ph idx="1" type="body"/>
          </p:nvPr>
        </p:nvSpPr>
        <p:spPr>
          <a:xfrm>
            <a:off x="6274027" y="1076241"/>
            <a:ext cx="1913128" cy="1054727"/>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None/>
              <a:defRPr b="0" i="0" sz="18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80" name="Google Shape;80;p35"/>
          <p:cNvSpPr txBox="1"/>
          <p:nvPr>
            <p:ph idx="2" type="body"/>
          </p:nvPr>
        </p:nvSpPr>
        <p:spPr>
          <a:xfrm>
            <a:off x="8375472" y="1076241"/>
            <a:ext cx="1904890" cy="1054728"/>
          </a:xfrm>
          <a:prstGeom prst="rect">
            <a:avLst/>
          </a:prstGeom>
          <a:noFill/>
          <a:ln>
            <a:noFill/>
          </a:ln>
        </p:spPr>
        <p:txBody>
          <a:bodyPr anchorCtr="0" anchor="ctr" bIns="45700" lIns="91425" spcFirstLastPara="1" rIns="91425" wrap="square" tIns="45700">
            <a:noAutofit/>
          </a:bodyPr>
          <a:lstStyle>
            <a:lvl1pPr indent="-228600" lvl="0" marL="457200" algn="ctr">
              <a:lnSpc>
                <a:spcPct val="113000"/>
              </a:lnSpc>
              <a:spcBef>
                <a:spcPts val="1000"/>
              </a:spcBef>
              <a:spcAft>
                <a:spcPts val="0"/>
              </a:spcAft>
              <a:buClr>
                <a:schemeClr val="accent6"/>
              </a:buClr>
              <a:buSzPts val="1800"/>
              <a:buNone/>
              <a:defRPr b="0" i="0" sz="18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81" name="Google Shape;81;p35"/>
          <p:cNvSpPr txBox="1"/>
          <p:nvPr>
            <p:ph idx="3" type="body"/>
          </p:nvPr>
        </p:nvSpPr>
        <p:spPr>
          <a:xfrm>
            <a:off x="7321949" y="2844725"/>
            <a:ext cx="1914694" cy="1089194"/>
          </a:xfrm>
          <a:prstGeom prst="rect">
            <a:avLst/>
          </a:prstGeom>
          <a:noFill/>
          <a:ln>
            <a:noFill/>
          </a:ln>
        </p:spPr>
        <p:txBody>
          <a:bodyPr anchorCtr="0" anchor="ctr" bIns="45700" lIns="91425" spcFirstLastPara="1" rIns="91425" wrap="square" tIns="45700">
            <a:noAutofit/>
          </a:bodyPr>
          <a:lstStyle>
            <a:lvl1pPr indent="-228600" lvl="0" marL="457200" algn="ctr">
              <a:lnSpc>
                <a:spcPct val="113000"/>
              </a:lnSpc>
              <a:spcBef>
                <a:spcPts val="1000"/>
              </a:spcBef>
              <a:spcAft>
                <a:spcPts val="0"/>
              </a:spcAft>
              <a:buClr>
                <a:schemeClr val="accent6"/>
              </a:buClr>
              <a:buSzPts val="1800"/>
              <a:buNone/>
              <a:defRPr b="0" i="0" sz="18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82" name="Google Shape;82;p35"/>
          <p:cNvSpPr txBox="1"/>
          <p:nvPr>
            <p:ph idx="4" type="body"/>
          </p:nvPr>
        </p:nvSpPr>
        <p:spPr>
          <a:xfrm>
            <a:off x="9409651" y="2826795"/>
            <a:ext cx="1913128" cy="1107124"/>
          </a:xfrm>
          <a:prstGeom prst="rect">
            <a:avLst/>
          </a:prstGeom>
          <a:noFill/>
          <a:ln>
            <a:noFill/>
          </a:ln>
        </p:spPr>
        <p:txBody>
          <a:bodyPr anchorCtr="0" anchor="ctr" bIns="45700" lIns="91425" spcFirstLastPara="1" rIns="91425" wrap="square" tIns="45700">
            <a:noAutofit/>
          </a:bodyPr>
          <a:lstStyle>
            <a:lvl1pPr indent="-228600" lvl="0" marL="457200" algn="ctr">
              <a:lnSpc>
                <a:spcPct val="113000"/>
              </a:lnSpc>
              <a:spcBef>
                <a:spcPts val="1000"/>
              </a:spcBef>
              <a:spcAft>
                <a:spcPts val="0"/>
              </a:spcAft>
              <a:buClr>
                <a:schemeClr val="accent6"/>
              </a:buClr>
              <a:buSzPts val="1800"/>
              <a:buNone/>
              <a:defRPr b="0" i="0" sz="18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Click icon to add picture" id="83" name="Google Shape;83;p35"/>
          <p:cNvSpPr txBox="1"/>
          <p:nvPr>
            <p:ph idx="5" type="body"/>
          </p:nvPr>
        </p:nvSpPr>
        <p:spPr>
          <a:xfrm>
            <a:off x="8367234" y="4631270"/>
            <a:ext cx="1913128" cy="1075689"/>
          </a:xfrm>
          <a:prstGeom prst="rect">
            <a:avLst/>
          </a:prstGeom>
          <a:noFill/>
          <a:ln>
            <a:noFill/>
          </a:ln>
        </p:spPr>
        <p:txBody>
          <a:bodyPr anchorCtr="0" anchor="ctr" bIns="45700" lIns="91425" spcFirstLastPara="1" rIns="91425" wrap="square" tIns="45700">
            <a:noAutofit/>
          </a:bodyPr>
          <a:lstStyle>
            <a:lvl1pPr indent="-228600" lvl="0" marL="457200" algn="ctr">
              <a:lnSpc>
                <a:spcPct val="113000"/>
              </a:lnSpc>
              <a:spcBef>
                <a:spcPts val="1000"/>
              </a:spcBef>
              <a:spcAft>
                <a:spcPts val="0"/>
              </a:spcAft>
              <a:buClr>
                <a:schemeClr val="accent6"/>
              </a:buClr>
              <a:buSzPts val="1800"/>
              <a:buNone/>
              <a:defRPr b="0" i="0" sz="18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35"/>
          <p:cNvSpPr/>
          <p:nvPr/>
        </p:nvSpPr>
        <p:spPr>
          <a:xfrm>
            <a:off x="630971" y="606175"/>
            <a:ext cx="1913128" cy="2140085"/>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 name="Google Shape;85;p35"/>
          <p:cNvSpPr/>
          <p:nvPr/>
        </p:nvSpPr>
        <p:spPr>
          <a:xfrm>
            <a:off x="10460480" y="505838"/>
            <a:ext cx="1731521" cy="2159541"/>
          </a:xfrm>
          <a:custGeom>
            <a:rect b="b" l="l" r="r" t="t"/>
            <a:pathLst>
              <a:path extrusionOk="0" h="2159541" w="1731521">
                <a:moveTo>
                  <a:pt x="953758" y="0"/>
                </a:moveTo>
                <a:lnTo>
                  <a:pt x="1731521" y="438909"/>
                </a:lnTo>
                <a:lnTo>
                  <a:pt x="1731521" y="1724628"/>
                </a:lnTo>
                <a:lnTo>
                  <a:pt x="956364" y="2159541"/>
                </a:lnTo>
                <a:lnTo>
                  <a:pt x="0" y="1623503"/>
                </a:lnTo>
                <a:lnTo>
                  <a:pt x="0" y="543733"/>
                </a:lnTo>
                <a:close/>
              </a:path>
            </a:pathLst>
          </a:cu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 name="Google Shape;86;p35"/>
          <p:cNvSpPr/>
          <p:nvPr/>
        </p:nvSpPr>
        <p:spPr>
          <a:xfrm>
            <a:off x="11498097" y="2436654"/>
            <a:ext cx="698022" cy="1868948"/>
          </a:xfrm>
          <a:custGeom>
            <a:rect b="b" l="l" r="r" t="t"/>
            <a:pathLst>
              <a:path extrusionOk="0" h="1868948" w="698022">
                <a:moveTo>
                  <a:pt x="698022" y="0"/>
                </a:moveTo>
                <a:lnTo>
                  <a:pt x="698022" y="1868948"/>
                </a:lnTo>
                <a:lnTo>
                  <a:pt x="0" y="1477709"/>
                </a:lnTo>
                <a:lnTo>
                  <a:pt x="0" y="397939"/>
                </a:lnTo>
                <a:close/>
              </a:path>
            </a:pathLst>
          </a:cu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 name="Google Shape;87;p35"/>
          <p:cNvSpPr/>
          <p:nvPr/>
        </p:nvSpPr>
        <p:spPr>
          <a:xfrm>
            <a:off x="10460480" y="4114794"/>
            <a:ext cx="1731521" cy="2159541"/>
          </a:xfrm>
          <a:custGeom>
            <a:rect b="b" l="l" r="r" t="t"/>
            <a:pathLst>
              <a:path extrusionOk="0" h="2159541" w="1731521">
                <a:moveTo>
                  <a:pt x="953758" y="0"/>
                </a:moveTo>
                <a:lnTo>
                  <a:pt x="1731521" y="438909"/>
                </a:lnTo>
                <a:lnTo>
                  <a:pt x="1731521" y="1724629"/>
                </a:lnTo>
                <a:lnTo>
                  <a:pt x="956364" y="2159541"/>
                </a:lnTo>
                <a:lnTo>
                  <a:pt x="0" y="1623503"/>
                </a:lnTo>
                <a:lnTo>
                  <a:pt x="0" y="543733"/>
                </a:lnTo>
                <a:close/>
              </a:path>
            </a:pathLst>
          </a:cu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 name="Google Shape;88;p35"/>
          <p:cNvSpPr/>
          <p:nvPr/>
        </p:nvSpPr>
        <p:spPr>
          <a:xfrm>
            <a:off x="5252937" y="2290859"/>
            <a:ext cx="1913128" cy="215954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 name="Google Shape;89;p35"/>
          <p:cNvSpPr/>
          <p:nvPr/>
        </p:nvSpPr>
        <p:spPr>
          <a:xfrm>
            <a:off x="6310033" y="4056424"/>
            <a:ext cx="1913128" cy="2159541"/>
          </a:xfrm>
          <a:custGeom>
            <a:rect b="b" l="l" r="r" t="t"/>
            <a:pathLst>
              <a:path extrusionOk="0" h="5032188" w="4387647">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 name="Google Shape;90;p35"/>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5"/>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accent6"/>
                </a:solidFill>
                <a:latin typeface="Arial"/>
                <a:ea typeface="Arial"/>
                <a:cs typeface="Arial"/>
                <a:sym typeface="Arial"/>
              </a:defRPr>
            </a:lvl1pPr>
            <a:lvl2pPr indent="0" lvl="1" marL="0" algn="ctr">
              <a:spcBef>
                <a:spcPts val="0"/>
              </a:spcBef>
              <a:buNone/>
              <a:defRPr sz="1200">
                <a:solidFill>
                  <a:schemeClr val="accent6"/>
                </a:solidFill>
                <a:latin typeface="Arial"/>
                <a:ea typeface="Arial"/>
                <a:cs typeface="Arial"/>
                <a:sym typeface="Arial"/>
              </a:defRPr>
            </a:lvl2pPr>
            <a:lvl3pPr indent="0" lvl="2" marL="0" algn="ctr">
              <a:spcBef>
                <a:spcPts val="0"/>
              </a:spcBef>
              <a:buNone/>
              <a:defRPr sz="1200">
                <a:solidFill>
                  <a:schemeClr val="accent6"/>
                </a:solidFill>
                <a:latin typeface="Arial"/>
                <a:ea typeface="Arial"/>
                <a:cs typeface="Arial"/>
                <a:sym typeface="Arial"/>
              </a:defRPr>
            </a:lvl3pPr>
            <a:lvl4pPr indent="0" lvl="3" marL="0" algn="ctr">
              <a:spcBef>
                <a:spcPts val="0"/>
              </a:spcBef>
              <a:buNone/>
              <a:defRPr sz="1200">
                <a:solidFill>
                  <a:schemeClr val="accent6"/>
                </a:solidFill>
                <a:latin typeface="Arial"/>
                <a:ea typeface="Arial"/>
                <a:cs typeface="Arial"/>
                <a:sym typeface="Arial"/>
              </a:defRPr>
            </a:lvl4pPr>
            <a:lvl5pPr indent="0" lvl="4" marL="0" algn="ctr">
              <a:spcBef>
                <a:spcPts val="0"/>
              </a:spcBef>
              <a:buNone/>
              <a:defRPr sz="1200">
                <a:solidFill>
                  <a:schemeClr val="accent6"/>
                </a:solidFill>
                <a:latin typeface="Arial"/>
                <a:ea typeface="Arial"/>
                <a:cs typeface="Arial"/>
                <a:sym typeface="Arial"/>
              </a:defRPr>
            </a:lvl5pPr>
            <a:lvl6pPr indent="0" lvl="5" marL="0" algn="ctr">
              <a:spcBef>
                <a:spcPts val="0"/>
              </a:spcBef>
              <a:buNone/>
              <a:defRPr sz="1200">
                <a:solidFill>
                  <a:schemeClr val="accent6"/>
                </a:solidFill>
                <a:latin typeface="Arial"/>
                <a:ea typeface="Arial"/>
                <a:cs typeface="Arial"/>
                <a:sym typeface="Arial"/>
              </a:defRPr>
            </a:lvl6pPr>
            <a:lvl7pPr indent="0" lvl="6" marL="0" algn="ctr">
              <a:spcBef>
                <a:spcPts val="0"/>
              </a:spcBef>
              <a:buNone/>
              <a:defRPr sz="1200">
                <a:solidFill>
                  <a:schemeClr val="accent6"/>
                </a:solidFill>
                <a:latin typeface="Arial"/>
                <a:ea typeface="Arial"/>
                <a:cs typeface="Arial"/>
                <a:sym typeface="Arial"/>
              </a:defRPr>
            </a:lvl7pPr>
            <a:lvl8pPr indent="0" lvl="7" marL="0" algn="ctr">
              <a:spcBef>
                <a:spcPts val="0"/>
              </a:spcBef>
              <a:buNone/>
              <a:defRPr sz="1200">
                <a:solidFill>
                  <a:schemeClr val="accent6"/>
                </a:solidFill>
                <a:latin typeface="Arial"/>
                <a:ea typeface="Arial"/>
                <a:cs typeface="Arial"/>
                <a:sym typeface="Arial"/>
              </a:defRPr>
            </a:lvl8pPr>
            <a:lvl9pPr indent="0" lvl="8" marL="0" algn="ctr">
              <a:spcBef>
                <a:spcPts val="0"/>
              </a:spcBef>
              <a:buNone/>
              <a:defRPr sz="1200">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528">
          <p15:clr>
            <a:srgbClr val="FBAE40"/>
          </p15:clr>
        </p15:guide>
        <p15:guide id="2"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自定义版式">
  <p:cSld name="1_自定义版式">
    <p:spTree>
      <p:nvGrpSpPr>
        <p:cNvPr id="92" name="Shape 92"/>
        <p:cNvGrpSpPr/>
        <p:nvPr/>
      </p:nvGrpSpPr>
      <p:grpSpPr>
        <a:xfrm>
          <a:off x="0" y="0"/>
          <a:ext cx="0" cy="0"/>
          <a:chOff x="0" y="0"/>
          <a:chExt cx="0" cy="0"/>
        </a:xfrm>
      </p:grpSpPr>
      <p:sp>
        <p:nvSpPr>
          <p:cNvPr id="93" name="Google Shape;93;p36"/>
          <p:cNvSpPr txBox="1"/>
          <p:nvPr>
            <p:ph type="title"/>
          </p:nvPr>
        </p:nvSpPr>
        <p:spPr>
          <a:xfrm>
            <a:off x="509574" y="2096892"/>
            <a:ext cx="5117162"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36"/>
          <p:cNvSpPr txBox="1"/>
          <p:nvPr>
            <p:ph idx="1" type="body"/>
          </p:nvPr>
        </p:nvSpPr>
        <p:spPr>
          <a:xfrm>
            <a:off x="509574" y="3435546"/>
            <a:ext cx="4260180" cy="129453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500"/>
              <a:buNone/>
              <a:defRPr b="0" sz="1500">
                <a:solidFill>
                  <a:schemeClr val="accent6"/>
                </a:solidFill>
                <a:latin typeface="Arial"/>
                <a:ea typeface="Arial"/>
                <a:cs typeface="Arial"/>
                <a:sym typeface="Aria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36"/>
          <p:cNvSpPr/>
          <p:nvPr>
            <p:ph idx="2" type="pic"/>
          </p:nvPr>
        </p:nvSpPr>
        <p:spPr>
          <a:xfrm>
            <a:off x="5745001" y="0"/>
            <a:ext cx="6446999" cy="6858000"/>
          </a:xfrm>
          <a:prstGeom prst="rect">
            <a:avLst/>
          </a:prstGeom>
          <a:noFill/>
          <a:ln>
            <a:noFill/>
          </a:ln>
        </p:spPr>
      </p:sp>
      <p:sp>
        <p:nvSpPr>
          <p:cNvPr id="96" name="Google Shape;96;p36"/>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36"/>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200">
                <a:solidFill>
                  <a:schemeClr val="accent6"/>
                </a:solidFill>
                <a:latin typeface="Arial"/>
                <a:ea typeface="Arial"/>
                <a:cs typeface="Arial"/>
                <a:sym typeface="Arial"/>
              </a:defRPr>
            </a:lvl1pPr>
            <a:lvl2pPr indent="0" lvl="1" marL="0" algn="ctr">
              <a:spcBef>
                <a:spcPts val="0"/>
              </a:spcBef>
              <a:buNone/>
              <a:defRPr sz="1200">
                <a:solidFill>
                  <a:schemeClr val="accent6"/>
                </a:solidFill>
                <a:latin typeface="Arial"/>
                <a:ea typeface="Arial"/>
                <a:cs typeface="Arial"/>
                <a:sym typeface="Arial"/>
              </a:defRPr>
            </a:lvl2pPr>
            <a:lvl3pPr indent="0" lvl="2" marL="0" algn="ctr">
              <a:spcBef>
                <a:spcPts val="0"/>
              </a:spcBef>
              <a:buNone/>
              <a:defRPr sz="1200">
                <a:solidFill>
                  <a:schemeClr val="accent6"/>
                </a:solidFill>
                <a:latin typeface="Arial"/>
                <a:ea typeface="Arial"/>
                <a:cs typeface="Arial"/>
                <a:sym typeface="Arial"/>
              </a:defRPr>
            </a:lvl3pPr>
            <a:lvl4pPr indent="0" lvl="3" marL="0" algn="ctr">
              <a:spcBef>
                <a:spcPts val="0"/>
              </a:spcBef>
              <a:buNone/>
              <a:defRPr sz="1200">
                <a:solidFill>
                  <a:schemeClr val="accent6"/>
                </a:solidFill>
                <a:latin typeface="Arial"/>
                <a:ea typeface="Arial"/>
                <a:cs typeface="Arial"/>
                <a:sym typeface="Arial"/>
              </a:defRPr>
            </a:lvl4pPr>
            <a:lvl5pPr indent="0" lvl="4" marL="0" algn="ctr">
              <a:spcBef>
                <a:spcPts val="0"/>
              </a:spcBef>
              <a:buNone/>
              <a:defRPr sz="1200">
                <a:solidFill>
                  <a:schemeClr val="accent6"/>
                </a:solidFill>
                <a:latin typeface="Arial"/>
                <a:ea typeface="Arial"/>
                <a:cs typeface="Arial"/>
                <a:sym typeface="Arial"/>
              </a:defRPr>
            </a:lvl5pPr>
            <a:lvl6pPr indent="0" lvl="5" marL="0" algn="ctr">
              <a:spcBef>
                <a:spcPts val="0"/>
              </a:spcBef>
              <a:buNone/>
              <a:defRPr sz="1200">
                <a:solidFill>
                  <a:schemeClr val="accent6"/>
                </a:solidFill>
                <a:latin typeface="Arial"/>
                <a:ea typeface="Arial"/>
                <a:cs typeface="Arial"/>
                <a:sym typeface="Arial"/>
              </a:defRPr>
            </a:lvl6pPr>
            <a:lvl7pPr indent="0" lvl="6" marL="0" algn="ctr">
              <a:spcBef>
                <a:spcPts val="0"/>
              </a:spcBef>
              <a:buNone/>
              <a:defRPr sz="1200">
                <a:solidFill>
                  <a:schemeClr val="accent6"/>
                </a:solidFill>
                <a:latin typeface="Arial"/>
                <a:ea typeface="Arial"/>
                <a:cs typeface="Arial"/>
                <a:sym typeface="Arial"/>
              </a:defRPr>
            </a:lvl7pPr>
            <a:lvl8pPr indent="0" lvl="7" marL="0" algn="ctr">
              <a:spcBef>
                <a:spcPts val="0"/>
              </a:spcBef>
              <a:buNone/>
              <a:defRPr sz="1200">
                <a:solidFill>
                  <a:schemeClr val="accent6"/>
                </a:solidFill>
                <a:latin typeface="Arial"/>
                <a:ea typeface="Arial"/>
                <a:cs typeface="Arial"/>
                <a:sym typeface="Arial"/>
              </a:defRPr>
            </a:lvl8pPr>
            <a:lvl9pPr indent="0" lvl="8" marL="0" algn="ctr">
              <a:spcBef>
                <a:spcPts val="0"/>
              </a:spcBef>
              <a:buNone/>
              <a:defRPr sz="1200">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8" name="Shape 98"/>
        <p:cNvGrpSpPr/>
        <p:nvPr/>
      </p:nvGrpSpPr>
      <p:grpSpPr>
        <a:xfrm>
          <a:off x="0" y="0"/>
          <a:ext cx="0" cy="0"/>
          <a:chOff x="0" y="0"/>
          <a:chExt cx="0" cy="0"/>
        </a:xfrm>
      </p:grpSpPr>
      <p:sp>
        <p:nvSpPr>
          <p:cNvPr id="99" name="Google Shape;99;p37"/>
          <p:cNvSpPr txBox="1"/>
          <p:nvPr>
            <p:ph type="title"/>
          </p:nvPr>
        </p:nvSpPr>
        <p:spPr>
          <a:xfrm>
            <a:off x="6710510" y="2016579"/>
            <a:ext cx="4441188" cy="277585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37"/>
          <p:cNvSpPr/>
          <p:nvPr/>
        </p:nvSpPr>
        <p:spPr>
          <a:xfrm rot="5400000">
            <a:off x="1308232" y="2004972"/>
            <a:ext cx="3593592" cy="2880360"/>
          </a:xfrm>
          <a:prstGeom prst="hexagon">
            <a:avLst>
              <a:gd fmla="val 31211" name="adj"/>
              <a:gd fmla="val 115470" name="vf"/>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descr="Click icon to add picture" id="101" name="Google Shape;101;p37"/>
          <p:cNvSpPr txBox="1"/>
          <p:nvPr>
            <p:ph idx="1" type="body"/>
          </p:nvPr>
        </p:nvSpPr>
        <p:spPr>
          <a:xfrm>
            <a:off x="2319235" y="2911781"/>
            <a:ext cx="1570612" cy="1070829"/>
          </a:xfrm>
          <a:prstGeom prst="rect">
            <a:avLst/>
          </a:prstGeom>
          <a:noFill/>
          <a:ln>
            <a:noFill/>
          </a:ln>
        </p:spPr>
        <p:txBody>
          <a:bodyPr anchorCtr="0" anchor="t" bIns="45700" lIns="91425" spcFirstLastPara="1" rIns="91425" wrap="square" tIns="45700">
            <a:noAutofit/>
          </a:bodyPr>
          <a:lstStyle>
            <a:lvl1pPr indent="-228600" lvl="0" marL="457200" algn="ctr">
              <a:lnSpc>
                <a:spcPct val="113000"/>
              </a:lnSpc>
              <a:spcBef>
                <a:spcPts val="1000"/>
              </a:spcBef>
              <a:spcAft>
                <a:spcPts val="0"/>
              </a:spcAft>
              <a:buClr>
                <a:schemeClr val="accent6"/>
              </a:buClr>
              <a:buSzPts val="1800"/>
              <a:buNone/>
              <a:defRPr b="1" sz="1800" cap="none">
                <a:solidFill>
                  <a:schemeClr val="accent6"/>
                </a:solidFill>
              </a:defRPr>
            </a:lvl1pPr>
            <a:lvl2pPr indent="-292100" lvl="1" marL="914400" algn="l">
              <a:lnSpc>
                <a:spcPct val="90000"/>
              </a:lnSpc>
              <a:spcBef>
                <a:spcPts val="500"/>
              </a:spcBef>
              <a:spcAft>
                <a:spcPts val="0"/>
              </a:spcAft>
              <a:buClr>
                <a:schemeClr val="accent6"/>
              </a:buClr>
              <a:buSzPts val="1000"/>
              <a:buChar char="•"/>
              <a:defRPr sz="1000"/>
            </a:lvl2pPr>
            <a:lvl3pPr indent="-285750" lvl="2" marL="1371600" algn="l">
              <a:lnSpc>
                <a:spcPct val="90000"/>
              </a:lnSpc>
              <a:spcBef>
                <a:spcPts val="500"/>
              </a:spcBef>
              <a:spcAft>
                <a:spcPts val="0"/>
              </a:spcAft>
              <a:buClr>
                <a:schemeClr val="accent6"/>
              </a:buClr>
              <a:buSzPts val="900"/>
              <a:buChar char="•"/>
              <a:defRPr sz="900"/>
            </a:lvl3pPr>
            <a:lvl4pPr indent="-279400" lvl="3" marL="1828800" algn="l">
              <a:lnSpc>
                <a:spcPct val="90000"/>
              </a:lnSpc>
              <a:spcBef>
                <a:spcPts val="500"/>
              </a:spcBef>
              <a:spcAft>
                <a:spcPts val="0"/>
              </a:spcAft>
              <a:buClr>
                <a:schemeClr val="accent6"/>
              </a:buClr>
              <a:buSzPts val="800"/>
              <a:buChar char="•"/>
              <a:defRPr sz="800"/>
            </a:lvl4pPr>
            <a:lvl5pPr indent="-279400" lvl="4" marL="2286000" algn="l">
              <a:lnSpc>
                <a:spcPct val="90000"/>
              </a:lnSpc>
              <a:spcBef>
                <a:spcPts val="500"/>
              </a:spcBef>
              <a:spcAft>
                <a:spcPts val="0"/>
              </a:spcAft>
              <a:buClr>
                <a:schemeClr val="accent6"/>
              </a:buClr>
              <a:buSzPts val="800"/>
              <a:buChar char="•"/>
              <a:defRPr sz="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37"/>
          <p:cNvSpPr/>
          <p:nvPr>
            <p:ph idx="2" type="pic"/>
          </p:nvPr>
        </p:nvSpPr>
        <p:spPr>
          <a:xfrm>
            <a:off x="581710" y="555648"/>
            <a:ext cx="5045662" cy="5783096"/>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alpha val="20000"/>
          </a:schemeClr>
        </a:solidFill>
      </p:bgPr>
    </p:bg>
    <p:spTree>
      <p:nvGrpSpPr>
        <p:cNvPr id="9" name="Shape 9"/>
        <p:cNvGrpSpPr/>
        <p:nvPr/>
      </p:nvGrpSpPr>
      <p:grpSpPr>
        <a:xfrm>
          <a:off x="0" y="0"/>
          <a:ext cx="0" cy="0"/>
          <a:chOff x="0" y="0"/>
          <a:chExt cx="0" cy="0"/>
        </a:xfrm>
      </p:grpSpPr>
      <p:sp>
        <p:nvSpPr>
          <p:cNvPr id="10" name="Google Shape;10;p28"/>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chemeClr val="accent6"/>
                </a:solidFill>
                <a:latin typeface="Arial"/>
                <a:ea typeface="Arial"/>
                <a:cs typeface="Arial"/>
                <a:sym typeface="Arial"/>
              </a:defRPr>
            </a:lvl1pPr>
            <a:lvl2pPr indent="0" lvl="1" marL="0" marR="0" rtl="0" algn="ctr">
              <a:spcBef>
                <a:spcPts val="0"/>
              </a:spcBef>
              <a:buNone/>
              <a:defRPr b="0" i="0" sz="1200" u="none" cap="none" strike="noStrike">
                <a:solidFill>
                  <a:schemeClr val="accent6"/>
                </a:solidFill>
                <a:latin typeface="Arial"/>
                <a:ea typeface="Arial"/>
                <a:cs typeface="Arial"/>
                <a:sym typeface="Arial"/>
              </a:defRPr>
            </a:lvl2pPr>
            <a:lvl3pPr indent="0" lvl="2" marL="0" marR="0" rtl="0" algn="ctr">
              <a:spcBef>
                <a:spcPts val="0"/>
              </a:spcBef>
              <a:buNone/>
              <a:defRPr b="0" i="0" sz="1200" u="none" cap="none" strike="noStrike">
                <a:solidFill>
                  <a:schemeClr val="accent6"/>
                </a:solidFill>
                <a:latin typeface="Arial"/>
                <a:ea typeface="Arial"/>
                <a:cs typeface="Arial"/>
                <a:sym typeface="Arial"/>
              </a:defRPr>
            </a:lvl3pPr>
            <a:lvl4pPr indent="0" lvl="3" marL="0" marR="0" rtl="0" algn="ctr">
              <a:spcBef>
                <a:spcPts val="0"/>
              </a:spcBef>
              <a:buNone/>
              <a:defRPr b="0" i="0" sz="1200" u="none" cap="none" strike="noStrike">
                <a:solidFill>
                  <a:schemeClr val="accent6"/>
                </a:solidFill>
                <a:latin typeface="Arial"/>
                <a:ea typeface="Arial"/>
                <a:cs typeface="Arial"/>
                <a:sym typeface="Arial"/>
              </a:defRPr>
            </a:lvl4pPr>
            <a:lvl5pPr indent="0" lvl="4" marL="0" marR="0" rtl="0" algn="ctr">
              <a:spcBef>
                <a:spcPts val="0"/>
              </a:spcBef>
              <a:buNone/>
              <a:defRPr b="0" i="0" sz="1200" u="none" cap="none" strike="noStrike">
                <a:solidFill>
                  <a:schemeClr val="accent6"/>
                </a:solidFill>
                <a:latin typeface="Arial"/>
                <a:ea typeface="Arial"/>
                <a:cs typeface="Arial"/>
                <a:sym typeface="Arial"/>
              </a:defRPr>
            </a:lvl5pPr>
            <a:lvl6pPr indent="0" lvl="5" marL="0" marR="0" rtl="0" algn="ctr">
              <a:spcBef>
                <a:spcPts val="0"/>
              </a:spcBef>
              <a:buNone/>
              <a:defRPr b="0" i="0" sz="1200" u="none" cap="none" strike="noStrike">
                <a:solidFill>
                  <a:schemeClr val="accent6"/>
                </a:solidFill>
                <a:latin typeface="Arial"/>
                <a:ea typeface="Arial"/>
                <a:cs typeface="Arial"/>
                <a:sym typeface="Arial"/>
              </a:defRPr>
            </a:lvl6pPr>
            <a:lvl7pPr indent="0" lvl="6" marL="0" marR="0" rtl="0" algn="ctr">
              <a:spcBef>
                <a:spcPts val="0"/>
              </a:spcBef>
              <a:buNone/>
              <a:defRPr b="0" i="0" sz="1200" u="none" cap="none" strike="noStrike">
                <a:solidFill>
                  <a:schemeClr val="accent6"/>
                </a:solidFill>
                <a:latin typeface="Arial"/>
                <a:ea typeface="Arial"/>
                <a:cs typeface="Arial"/>
                <a:sym typeface="Arial"/>
              </a:defRPr>
            </a:lvl7pPr>
            <a:lvl8pPr indent="0" lvl="7" marL="0" marR="0" rtl="0" algn="ctr">
              <a:spcBef>
                <a:spcPts val="0"/>
              </a:spcBef>
              <a:buNone/>
              <a:defRPr b="0" i="0" sz="1200" u="none" cap="none" strike="noStrike">
                <a:solidFill>
                  <a:schemeClr val="accent6"/>
                </a:solidFill>
                <a:latin typeface="Arial"/>
                <a:ea typeface="Arial"/>
                <a:cs typeface="Arial"/>
                <a:sym typeface="Arial"/>
              </a:defRPr>
            </a:lvl8pPr>
            <a:lvl9pPr indent="0" lvl="8" marL="0" marR="0" rtl="0" algn="ctr">
              <a:spcBef>
                <a:spcPts val="0"/>
              </a:spcBef>
              <a:buNone/>
              <a:defRPr b="0" i="0" sz="1200" u="none" cap="none" strike="noStrike">
                <a:solidFill>
                  <a:schemeClr val="accent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1" name="Google Shape;11;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000"/>
              </a:spcBef>
              <a:spcAft>
                <a:spcPts val="0"/>
              </a:spcAft>
              <a:buClr>
                <a:schemeClr val="accent6"/>
              </a:buClr>
              <a:buSzPts val="2000"/>
              <a:buFont typeface="Arial"/>
              <a:buChar char="•"/>
              <a:defRPr b="0" i="0" sz="2000" u="none" cap="none" strike="noStrike">
                <a:solidFill>
                  <a:schemeClr val="accent6"/>
                </a:solidFill>
                <a:latin typeface="Arial"/>
                <a:ea typeface="Arial"/>
                <a:cs typeface="Arial"/>
                <a:sym typeface="Arial"/>
              </a:defRPr>
            </a:lvl1pPr>
            <a:lvl2pPr indent="-355600" lvl="1" marL="914400" marR="0" rtl="0" algn="l">
              <a:lnSpc>
                <a:spcPct val="90000"/>
              </a:lnSpc>
              <a:spcBef>
                <a:spcPts val="500"/>
              </a:spcBef>
              <a:spcAft>
                <a:spcPts val="0"/>
              </a:spcAft>
              <a:buClr>
                <a:schemeClr val="accent6"/>
              </a:buClr>
              <a:buSzPts val="2000"/>
              <a:buFont typeface="Arial"/>
              <a:buChar char="•"/>
              <a:defRPr b="0" i="0" sz="2000" u="none" cap="none" strike="noStrike">
                <a:solidFill>
                  <a:schemeClr val="accent6"/>
                </a:solidFill>
                <a:latin typeface="Arial"/>
                <a:ea typeface="Arial"/>
                <a:cs typeface="Arial"/>
                <a:sym typeface="Arial"/>
              </a:defRPr>
            </a:lvl2pPr>
            <a:lvl3pPr indent="-355600" lvl="2" marL="1371600" marR="0" rtl="0" algn="l">
              <a:lnSpc>
                <a:spcPct val="90000"/>
              </a:lnSpc>
              <a:spcBef>
                <a:spcPts val="500"/>
              </a:spcBef>
              <a:spcAft>
                <a:spcPts val="0"/>
              </a:spcAft>
              <a:buClr>
                <a:schemeClr val="accent6"/>
              </a:buClr>
              <a:buSzPts val="2000"/>
              <a:buFont typeface="Arial"/>
              <a:buChar char="•"/>
              <a:defRPr b="0" i="0" sz="2000" u="none" cap="none" strike="noStrike">
                <a:solidFill>
                  <a:schemeClr val="accent6"/>
                </a:solidFill>
                <a:latin typeface="Arial"/>
                <a:ea typeface="Arial"/>
                <a:cs typeface="Arial"/>
                <a:sym typeface="Arial"/>
              </a:defRPr>
            </a:lvl3pPr>
            <a:lvl4pPr indent="-355600" lvl="3" marL="1828800" marR="0" rtl="0" algn="l">
              <a:lnSpc>
                <a:spcPct val="90000"/>
              </a:lnSpc>
              <a:spcBef>
                <a:spcPts val="500"/>
              </a:spcBef>
              <a:spcAft>
                <a:spcPts val="0"/>
              </a:spcAft>
              <a:buClr>
                <a:schemeClr val="accent6"/>
              </a:buClr>
              <a:buSzPts val="2000"/>
              <a:buFont typeface="Arial"/>
              <a:buChar char="•"/>
              <a:defRPr b="0" i="0" sz="2000" u="none" cap="none" strike="noStrike">
                <a:solidFill>
                  <a:schemeClr val="accent6"/>
                </a:solidFill>
                <a:latin typeface="Arial"/>
                <a:ea typeface="Arial"/>
                <a:cs typeface="Arial"/>
                <a:sym typeface="Arial"/>
              </a:defRPr>
            </a:lvl4pPr>
            <a:lvl5pPr indent="-355600" lvl="4" marL="2286000" marR="0" rtl="0" algn="l">
              <a:lnSpc>
                <a:spcPct val="90000"/>
              </a:lnSpc>
              <a:spcBef>
                <a:spcPts val="500"/>
              </a:spcBef>
              <a:spcAft>
                <a:spcPts val="0"/>
              </a:spcAft>
              <a:buClr>
                <a:schemeClr val="accent6"/>
              </a:buClr>
              <a:buSzPts val="2000"/>
              <a:buFont typeface="Arial"/>
              <a:buChar char="•"/>
              <a:defRPr b="0" i="0" sz="2000" u="none" cap="none" strike="noStrike">
                <a:solidFill>
                  <a:schemeClr val="accent6"/>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6"/>
              </a:buClr>
              <a:buSzPts val="4400"/>
              <a:buFont typeface="Mate"/>
              <a:buNone/>
              <a:defRPr b="1" i="0" sz="4400" u="none" cap="none" strike="noStrike">
                <a:solidFill>
                  <a:schemeClr val="accent6"/>
                </a:solidFill>
                <a:latin typeface="Mate"/>
                <a:ea typeface="Mate"/>
                <a:cs typeface="Mate"/>
                <a:sym typeface="Mat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8"/>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accent6"/>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3.png"/><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jp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1.jp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6.jp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0.jpg"/><Relationship Id="rId4" Type="http://schemas.openxmlformats.org/officeDocument/2006/relationships/image" Target="../media/image14.jpg"/><Relationship Id="rId5" Type="http://schemas.openxmlformats.org/officeDocument/2006/relationships/image" Target="../media/image26.jpg"/><Relationship Id="rId6" Type="http://schemas.openxmlformats.org/officeDocument/2006/relationships/image" Target="../media/image17.jpg"/><Relationship Id="rId7"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3.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
          <p:cNvSpPr txBox="1"/>
          <p:nvPr>
            <p:ph type="title"/>
          </p:nvPr>
        </p:nvSpPr>
        <p:spPr>
          <a:xfrm>
            <a:off x="1484764" y="1986926"/>
            <a:ext cx="5257793" cy="205744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6"/>
              </a:buClr>
              <a:buSzPts val="4400"/>
              <a:buFont typeface="Mate"/>
              <a:buNone/>
            </a:pPr>
            <a:r>
              <a:rPr lang="en-US"/>
              <a:t>Book Recommendation System</a:t>
            </a:r>
            <a:endParaRPr/>
          </a:p>
        </p:txBody>
      </p:sp>
      <p:sp>
        <p:nvSpPr>
          <p:cNvPr id="245" name="Google Shape;245;p1"/>
          <p:cNvSpPr txBox="1"/>
          <p:nvPr>
            <p:ph idx="1" type="body"/>
          </p:nvPr>
        </p:nvSpPr>
        <p:spPr>
          <a:xfrm>
            <a:off x="1603040" y="3984009"/>
            <a:ext cx="2964300" cy="1295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6"/>
              </a:buClr>
              <a:buSzPts val="1800"/>
              <a:buNone/>
            </a:pPr>
            <a:r>
              <a:rPr lang="en-US"/>
              <a:t>Presenter Name :</a:t>
            </a:r>
            <a:endParaRPr/>
          </a:p>
          <a:p>
            <a:pPr indent="0" lvl="0" marL="0" rtl="0" algn="l">
              <a:lnSpc>
                <a:spcPct val="100000"/>
              </a:lnSpc>
              <a:spcBef>
                <a:spcPts val="1000"/>
              </a:spcBef>
              <a:spcAft>
                <a:spcPts val="0"/>
              </a:spcAft>
              <a:buClr>
                <a:schemeClr val="accent6"/>
              </a:buClr>
              <a:buSzPts val="1800"/>
              <a:buNone/>
            </a:pPr>
            <a:r>
              <a:rPr lang="en-US"/>
              <a:t>Naveen Kumar Batta</a:t>
            </a:r>
            <a:endParaRPr/>
          </a:p>
          <a:p>
            <a:pPr indent="0" lvl="0" marL="0" rtl="0" algn="l">
              <a:lnSpc>
                <a:spcPct val="100000"/>
              </a:lnSpc>
              <a:spcBef>
                <a:spcPts val="1000"/>
              </a:spcBef>
              <a:spcAft>
                <a:spcPts val="0"/>
              </a:spcAft>
              <a:buClr>
                <a:schemeClr val="accent6"/>
              </a:buClr>
              <a:buSzPts val="1800"/>
              <a:buNone/>
            </a:pPr>
            <a:r>
              <a:rPr lang="en-US"/>
              <a:t>Vikas panchal</a:t>
            </a:r>
            <a:endParaRPr/>
          </a:p>
        </p:txBody>
      </p:sp>
      <p:pic>
        <p:nvPicPr>
          <p:cNvPr descr="People in an office discussing work over a laptop&#10;" id="246" name="Google Shape;246;p1"/>
          <p:cNvPicPr preferRelativeResize="0"/>
          <p:nvPr>
            <p:ph idx="2" type="pic"/>
          </p:nvPr>
        </p:nvPicPr>
        <p:blipFill rotWithShape="1">
          <a:blip r:embed="rId3">
            <a:alphaModFix/>
          </a:blip>
          <a:srcRect b="0" l="0" r="1875" t="1875"/>
          <a:stretch/>
        </p:blipFill>
        <p:spPr>
          <a:xfrm>
            <a:off x="6742557" y="898036"/>
            <a:ext cx="4405504" cy="5066347"/>
          </a:xfrm>
          <a:prstGeom prst="rect">
            <a:avLst/>
          </a:prstGeom>
          <a:noFill/>
          <a:ln>
            <a:noFill/>
          </a:ln>
        </p:spPr>
      </p:pic>
      <p:sp>
        <p:nvSpPr>
          <p:cNvPr id="247" name="Google Shape;247;p1"/>
          <p:cNvSpPr/>
          <p:nvPr/>
        </p:nvSpPr>
        <p:spPr>
          <a:xfrm>
            <a:off x="9857505" y="838985"/>
            <a:ext cx="1637958" cy="1873859"/>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cap="flat" cmpd="sng" w="19050">
            <a:solidFill>
              <a:srgbClr val="4D8C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sp>
        <p:nvSpPr>
          <p:cNvPr id="248" name="Google Shape;248;p1"/>
          <p:cNvSpPr/>
          <p:nvPr/>
        </p:nvSpPr>
        <p:spPr>
          <a:xfrm>
            <a:off x="5974436" y="3694919"/>
            <a:ext cx="1637958" cy="1873859"/>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ABE77">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Mate"/>
              <a:ea typeface="Mate"/>
              <a:cs typeface="Mate"/>
              <a:sym typeface="Mate"/>
            </a:endParaRPr>
          </a:p>
        </p:txBody>
      </p:sp>
      <p:pic>
        <p:nvPicPr>
          <p:cNvPr descr="A picture containing text, clipart&#10;&#10;Description automatically generated" id="249" name="Google Shape;249;p1"/>
          <p:cNvPicPr preferRelativeResize="0"/>
          <p:nvPr/>
        </p:nvPicPr>
        <p:blipFill rotWithShape="1">
          <a:blip r:embed="rId4">
            <a:alphaModFix/>
          </a:blip>
          <a:srcRect b="0" l="0" r="0" t="0"/>
          <a:stretch/>
        </p:blipFill>
        <p:spPr>
          <a:xfrm>
            <a:off x="11321821" y="227476"/>
            <a:ext cx="594360" cy="594360"/>
          </a:xfrm>
          <a:prstGeom prst="rect">
            <a:avLst/>
          </a:prstGeom>
          <a:noFill/>
          <a:ln>
            <a:noFill/>
          </a:ln>
        </p:spPr>
      </p:pic>
      <p:sp>
        <p:nvSpPr>
          <p:cNvPr id="250" name="Google Shape;250;p1"/>
          <p:cNvSpPr txBox="1"/>
          <p:nvPr/>
        </p:nvSpPr>
        <p:spPr>
          <a:xfrm>
            <a:off x="1484775" y="1355071"/>
            <a:ext cx="2133300" cy="75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rgbClr val="CC0000"/>
                </a:solidFill>
                <a:latin typeface="Libre Baskerville"/>
                <a:ea typeface="Libre Baskerville"/>
                <a:cs typeface="Libre Baskerville"/>
                <a:sym typeface="Libre Baskerville"/>
              </a:rPr>
              <a:t>Capstone Project</a:t>
            </a:r>
            <a:endParaRPr sz="20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0"/>
          <p:cNvSpPr txBox="1"/>
          <p:nvPr>
            <p:ph type="title"/>
          </p:nvPr>
        </p:nvSpPr>
        <p:spPr>
          <a:xfrm>
            <a:off x="409273" y="227476"/>
            <a:ext cx="10680985" cy="93916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600"/>
              <a:buFont typeface="Mate"/>
              <a:buNone/>
            </a:pPr>
            <a:r>
              <a:rPr lang="en-US" sz="3600">
                <a:solidFill>
                  <a:schemeClr val="dk2"/>
                </a:solidFill>
              </a:rPr>
              <a:t>Observation Age of Users (countplot and pie chart):</a:t>
            </a:r>
            <a:endParaRPr/>
          </a:p>
        </p:txBody>
      </p:sp>
      <p:sp>
        <p:nvSpPr>
          <p:cNvPr id="335" name="Google Shape;335;p10"/>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A picture containing text, clipart&#10;&#10;Description automatically generated" id="336" name="Google Shape;336;p10"/>
          <p:cNvPicPr preferRelativeResize="0"/>
          <p:nvPr/>
        </p:nvPicPr>
        <p:blipFill rotWithShape="1">
          <a:blip r:embed="rId3">
            <a:alphaModFix/>
          </a:blip>
          <a:srcRect b="0" l="0" r="0" t="0"/>
          <a:stretch/>
        </p:blipFill>
        <p:spPr>
          <a:xfrm>
            <a:off x="11321821" y="227476"/>
            <a:ext cx="594360" cy="594360"/>
          </a:xfrm>
          <a:prstGeom prst="rect">
            <a:avLst/>
          </a:prstGeom>
          <a:noFill/>
          <a:ln>
            <a:noFill/>
          </a:ln>
        </p:spPr>
      </p:pic>
      <p:sp>
        <p:nvSpPr>
          <p:cNvPr id="337" name="Google Shape;337;p10"/>
          <p:cNvSpPr txBox="1"/>
          <p:nvPr/>
        </p:nvSpPr>
        <p:spPr>
          <a:xfrm>
            <a:off x="586131" y="1169508"/>
            <a:ext cx="10011747"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From above plots we observed that 41.9% of age 34 group read more books compared to other age groups. Also the users with the age 60 and above do not read more books.</a:t>
            </a:r>
            <a:endParaRPr/>
          </a:p>
        </p:txBody>
      </p:sp>
      <p:pic>
        <p:nvPicPr>
          <p:cNvPr descr="Chart, radar chart&#10;&#10;Description automatically generated" id="338" name="Google Shape;338;p10"/>
          <p:cNvPicPr preferRelativeResize="0"/>
          <p:nvPr/>
        </p:nvPicPr>
        <p:blipFill rotWithShape="1">
          <a:blip r:embed="rId4">
            <a:alphaModFix/>
          </a:blip>
          <a:srcRect b="0" l="0" r="0" t="0"/>
          <a:stretch/>
        </p:blipFill>
        <p:spPr>
          <a:xfrm>
            <a:off x="539240" y="2224652"/>
            <a:ext cx="10654930" cy="45240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1"/>
          <p:cNvSpPr txBox="1"/>
          <p:nvPr>
            <p:ph type="title"/>
          </p:nvPr>
        </p:nvSpPr>
        <p:spPr>
          <a:xfrm>
            <a:off x="619376" y="524656"/>
            <a:ext cx="5216418" cy="67051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4400"/>
              <a:buFont typeface="Mate"/>
              <a:buNone/>
            </a:pPr>
            <a:r>
              <a:rPr lang="en-US">
                <a:solidFill>
                  <a:schemeClr val="dk2"/>
                </a:solidFill>
              </a:rPr>
              <a:t>Book Ratings Count:</a:t>
            </a:r>
            <a:endParaRPr/>
          </a:p>
        </p:txBody>
      </p:sp>
      <p:sp>
        <p:nvSpPr>
          <p:cNvPr id="344" name="Google Shape;344;p11"/>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A picture containing text, clipart&#10;&#10;Description automatically generated" id="345" name="Google Shape;345;p11"/>
          <p:cNvPicPr preferRelativeResize="0"/>
          <p:nvPr/>
        </p:nvPicPr>
        <p:blipFill rotWithShape="1">
          <a:blip r:embed="rId3">
            <a:alphaModFix/>
          </a:blip>
          <a:srcRect b="0" l="0" r="0" t="0"/>
          <a:stretch/>
        </p:blipFill>
        <p:spPr>
          <a:xfrm>
            <a:off x="11321821" y="227476"/>
            <a:ext cx="594360" cy="594360"/>
          </a:xfrm>
          <a:prstGeom prst="rect">
            <a:avLst/>
          </a:prstGeom>
          <a:noFill/>
          <a:ln>
            <a:noFill/>
          </a:ln>
        </p:spPr>
      </p:pic>
      <p:sp>
        <p:nvSpPr>
          <p:cNvPr id="346" name="Google Shape;346;p11"/>
          <p:cNvSpPr txBox="1"/>
          <p:nvPr/>
        </p:nvSpPr>
        <p:spPr>
          <a:xfrm>
            <a:off x="1166379" y="1284008"/>
            <a:ext cx="9338830" cy="101566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It can be observe that higher ratings are more common amongst users and rating 8 has been rated highest number of times</a:t>
            </a:r>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Higher ratings are more common amongst users</a:t>
            </a:r>
            <a:endParaRPr/>
          </a:p>
        </p:txBody>
      </p:sp>
      <p:pic>
        <p:nvPicPr>
          <p:cNvPr descr="Chart, bar chart&#10;&#10;Description automatically generated" id="347" name="Google Shape;347;p11"/>
          <p:cNvPicPr preferRelativeResize="0"/>
          <p:nvPr/>
        </p:nvPicPr>
        <p:blipFill rotWithShape="1">
          <a:blip r:embed="rId4">
            <a:alphaModFix/>
          </a:blip>
          <a:srcRect b="0" l="0" r="0" t="0"/>
          <a:stretch/>
        </p:blipFill>
        <p:spPr>
          <a:xfrm>
            <a:off x="1166379" y="2501617"/>
            <a:ext cx="8008795" cy="408142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2"/>
          <p:cNvSpPr txBox="1"/>
          <p:nvPr>
            <p:ph type="title"/>
          </p:nvPr>
        </p:nvSpPr>
        <p:spPr>
          <a:xfrm>
            <a:off x="533669" y="302191"/>
            <a:ext cx="10889796" cy="113928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4400"/>
              <a:buFont typeface="Mate"/>
              <a:buNone/>
            </a:pPr>
            <a:r>
              <a:rPr lang="en-US"/>
              <a:t>top 15 book authors based on their book count</a:t>
            </a:r>
            <a:endParaRPr/>
          </a:p>
        </p:txBody>
      </p:sp>
      <p:sp>
        <p:nvSpPr>
          <p:cNvPr id="354" name="Google Shape;354;p12"/>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A picture containing text, clipart&#10;&#10;Description automatically generated" id="355" name="Google Shape;355;p12"/>
          <p:cNvPicPr preferRelativeResize="0"/>
          <p:nvPr/>
        </p:nvPicPr>
        <p:blipFill rotWithShape="1">
          <a:blip r:embed="rId3">
            <a:alphaModFix/>
          </a:blip>
          <a:srcRect b="0" l="0" r="0" t="0"/>
          <a:stretch/>
        </p:blipFill>
        <p:spPr>
          <a:xfrm>
            <a:off x="11321821" y="227476"/>
            <a:ext cx="594360" cy="594360"/>
          </a:xfrm>
          <a:prstGeom prst="rect">
            <a:avLst/>
          </a:prstGeom>
          <a:noFill/>
          <a:ln>
            <a:noFill/>
          </a:ln>
        </p:spPr>
      </p:pic>
      <p:pic>
        <p:nvPicPr>
          <p:cNvPr descr="Chart&#10;&#10;Description automatically generated" id="356" name="Google Shape;356;p12"/>
          <p:cNvPicPr preferRelativeResize="0"/>
          <p:nvPr/>
        </p:nvPicPr>
        <p:blipFill rotWithShape="1">
          <a:blip r:embed="rId4">
            <a:alphaModFix/>
          </a:blip>
          <a:srcRect b="0" l="0" r="0" t="0"/>
          <a:stretch/>
        </p:blipFill>
        <p:spPr>
          <a:xfrm>
            <a:off x="768927" y="2340828"/>
            <a:ext cx="9341428" cy="4319745"/>
          </a:xfrm>
          <a:prstGeom prst="rect">
            <a:avLst/>
          </a:prstGeom>
          <a:noFill/>
          <a:ln>
            <a:noFill/>
          </a:ln>
        </p:spPr>
      </p:pic>
      <p:sp>
        <p:nvSpPr>
          <p:cNvPr id="357" name="Google Shape;357;p12"/>
          <p:cNvSpPr txBox="1"/>
          <p:nvPr/>
        </p:nvSpPr>
        <p:spPr>
          <a:xfrm>
            <a:off x="914399" y="1731474"/>
            <a:ext cx="949302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Agatha christie are highest number of books write in our given dataset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3"/>
          <p:cNvSpPr txBox="1"/>
          <p:nvPr>
            <p:ph type="title"/>
          </p:nvPr>
        </p:nvSpPr>
        <p:spPr>
          <a:xfrm>
            <a:off x="824304" y="410222"/>
            <a:ext cx="9483477" cy="67805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4400"/>
              <a:buFont typeface="Mate"/>
              <a:buNone/>
            </a:pPr>
            <a:r>
              <a:rPr lang="en-US"/>
              <a:t>Top 15 Publishers based on their books Published</a:t>
            </a:r>
            <a:endParaRPr>
              <a:solidFill>
                <a:schemeClr val="dk2"/>
              </a:solidFill>
            </a:endParaRPr>
          </a:p>
        </p:txBody>
      </p:sp>
      <p:sp>
        <p:nvSpPr>
          <p:cNvPr id="364" name="Google Shape;364;p13"/>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A picture containing text, clipart&#10;&#10;Description automatically generated" id="365" name="Google Shape;365;p13"/>
          <p:cNvPicPr preferRelativeResize="0"/>
          <p:nvPr/>
        </p:nvPicPr>
        <p:blipFill rotWithShape="1">
          <a:blip r:embed="rId3">
            <a:alphaModFix/>
          </a:blip>
          <a:srcRect b="0" l="0" r="0" t="0"/>
          <a:stretch/>
        </p:blipFill>
        <p:spPr>
          <a:xfrm>
            <a:off x="11321821" y="227476"/>
            <a:ext cx="594360" cy="594360"/>
          </a:xfrm>
          <a:prstGeom prst="rect">
            <a:avLst/>
          </a:prstGeom>
          <a:noFill/>
          <a:ln>
            <a:noFill/>
          </a:ln>
        </p:spPr>
      </p:pic>
      <p:sp>
        <p:nvSpPr>
          <p:cNvPr id="366" name="Google Shape;366;p13"/>
          <p:cNvSpPr txBox="1"/>
          <p:nvPr/>
        </p:nvSpPr>
        <p:spPr>
          <a:xfrm>
            <a:off x="1181928" y="1711016"/>
            <a:ext cx="8416212"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Harlequin published highest number of books in our given dataset</a:t>
            </a:r>
            <a:endParaRPr/>
          </a:p>
        </p:txBody>
      </p:sp>
      <p:pic>
        <p:nvPicPr>
          <p:cNvPr descr="Chart, funnel chart&#10;&#10;Description automatically generated" id="367" name="Google Shape;367;p13"/>
          <p:cNvPicPr preferRelativeResize="0"/>
          <p:nvPr/>
        </p:nvPicPr>
        <p:blipFill rotWithShape="1">
          <a:blip r:embed="rId4">
            <a:alphaModFix/>
          </a:blip>
          <a:srcRect b="0" l="0" r="0" t="0"/>
          <a:stretch/>
        </p:blipFill>
        <p:spPr>
          <a:xfrm>
            <a:off x="824304" y="2231254"/>
            <a:ext cx="9358787" cy="45020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4"/>
          <p:cNvSpPr txBox="1"/>
          <p:nvPr>
            <p:ph type="title"/>
          </p:nvPr>
        </p:nvSpPr>
        <p:spPr>
          <a:xfrm>
            <a:off x="587829" y="507076"/>
            <a:ext cx="10515600" cy="111543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6"/>
              </a:buClr>
              <a:buSzPts val="4000"/>
              <a:buFont typeface="Mate"/>
              <a:buNone/>
            </a:pPr>
            <a:r>
              <a:rPr lang="en-US" sz="4000"/>
              <a:t>Number of book published by year count:</a:t>
            </a:r>
            <a:endParaRPr sz="4000">
              <a:solidFill>
                <a:schemeClr val="dk2"/>
              </a:solidFill>
            </a:endParaRPr>
          </a:p>
        </p:txBody>
      </p:sp>
      <p:sp>
        <p:nvSpPr>
          <p:cNvPr id="374" name="Google Shape;374;p14"/>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A picture containing text, clipart&#10;&#10;Description automatically generated" id="375" name="Google Shape;375;p14"/>
          <p:cNvPicPr preferRelativeResize="0"/>
          <p:nvPr/>
        </p:nvPicPr>
        <p:blipFill rotWithShape="1">
          <a:blip r:embed="rId3">
            <a:alphaModFix/>
          </a:blip>
          <a:srcRect b="0" l="0" r="0" t="0"/>
          <a:stretch/>
        </p:blipFill>
        <p:spPr>
          <a:xfrm>
            <a:off x="11321821" y="227476"/>
            <a:ext cx="594360" cy="594360"/>
          </a:xfrm>
          <a:prstGeom prst="rect">
            <a:avLst/>
          </a:prstGeom>
          <a:noFill/>
          <a:ln>
            <a:noFill/>
          </a:ln>
        </p:spPr>
      </p:pic>
      <p:sp>
        <p:nvSpPr>
          <p:cNvPr id="376" name="Google Shape;376;p14"/>
          <p:cNvSpPr txBox="1"/>
          <p:nvPr/>
        </p:nvSpPr>
        <p:spPr>
          <a:xfrm>
            <a:off x="587829" y="1418565"/>
            <a:ext cx="9302499"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So we can observe that publication years are somewhat between 1950 - 2005 here.</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pic>
        <p:nvPicPr>
          <p:cNvPr descr="Table&#10;&#10;Description automatically generated with low confidence" id="377" name="Google Shape;377;p14"/>
          <p:cNvPicPr preferRelativeResize="0"/>
          <p:nvPr/>
        </p:nvPicPr>
        <p:blipFill rotWithShape="1">
          <a:blip r:embed="rId4">
            <a:alphaModFix/>
          </a:blip>
          <a:srcRect b="0" l="0" r="0" t="0"/>
          <a:stretch/>
        </p:blipFill>
        <p:spPr>
          <a:xfrm>
            <a:off x="618259" y="2064896"/>
            <a:ext cx="10955482" cy="4078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5"/>
          <p:cNvSpPr txBox="1"/>
          <p:nvPr>
            <p:ph type="title"/>
          </p:nvPr>
        </p:nvSpPr>
        <p:spPr>
          <a:xfrm>
            <a:off x="363499" y="524657"/>
            <a:ext cx="11170409" cy="69878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4400"/>
              <a:buFont typeface="Mate"/>
              <a:buNone/>
            </a:pPr>
            <a:r>
              <a:rPr lang="en-US">
                <a:solidFill>
                  <a:schemeClr val="dk2"/>
                </a:solidFill>
              </a:rPr>
              <a:t>Top 10 countries based on number of readers :</a:t>
            </a:r>
            <a:endParaRPr/>
          </a:p>
        </p:txBody>
      </p:sp>
      <p:sp>
        <p:nvSpPr>
          <p:cNvPr id="384" name="Google Shape;384;p15"/>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A picture containing text, clipart&#10;&#10;Description automatically generated" id="385" name="Google Shape;385;p15"/>
          <p:cNvPicPr preferRelativeResize="0"/>
          <p:nvPr/>
        </p:nvPicPr>
        <p:blipFill rotWithShape="1">
          <a:blip r:embed="rId3">
            <a:alphaModFix/>
          </a:blip>
          <a:srcRect b="0" l="0" r="0" t="0"/>
          <a:stretch/>
        </p:blipFill>
        <p:spPr>
          <a:xfrm>
            <a:off x="11321821" y="227476"/>
            <a:ext cx="594360" cy="594360"/>
          </a:xfrm>
          <a:prstGeom prst="rect">
            <a:avLst/>
          </a:prstGeom>
          <a:noFill/>
          <a:ln>
            <a:noFill/>
          </a:ln>
        </p:spPr>
      </p:pic>
      <p:pic>
        <p:nvPicPr>
          <p:cNvPr descr="Chart, bar chart&#10;&#10;Description automatically generated" id="386" name="Google Shape;386;p15"/>
          <p:cNvPicPr preferRelativeResize="0"/>
          <p:nvPr/>
        </p:nvPicPr>
        <p:blipFill rotWithShape="1">
          <a:blip r:embed="rId4">
            <a:alphaModFix/>
          </a:blip>
          <a:srcRect b="0" l="0" r="0" t="0"/>
          <a:stretch/>
        </p:blipFill>
        <p:spPr>
          <a:xfrm>
            <a:off x="1023624" y="1962439"/>
            <a:ext cx="8993212" cy="4769369"/>
          </a:xfrm>
          <a:prstGeom prst="rect">
            <a:avLst/>
          </a:prstGeom>
          <a:noFill/>
          <a:ln>
            <a:noFill/>
          </a:ln>
        </p:spPr>
      </p:pic>
      <p:sp>
        <p:nvSpPr>
          <p:cNvPr id="387" name="Google Shape;387;p15"/>
          <p:cNvSpPr txBox="1"/>
          <p:nvPr/>
        </p:nvSpPr>
        <p:spPr>
          <a:xfrm>
            <a:off x="1023624" y="1223440"/>
            <a:ext cx="6099462"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Splitting Location column and analyzing country.</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Most active readers are from USA.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16"/>
          <p:cNvSpPr txBox="1"/>
          <p:nvPr>
            <p:ph type="title"/>
          </p:nvPr>
        </p:nvSpPr>
        <p:spPr>
          <a:xfrm>
            <a:off x="581709" y="721538"/>
            <a:ext cx="8385646" cy="88905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4400"/>
              <a:buFont typeface="Mate"/>
              <a:buNone/>
            </a:pPr>
            <a:r>
              <a:rPr lang="en-US">
                <a:solidFill>
                  <a:schemeClr val="dk2"/>
                </a:solidFill>
              </a:rPr>
              <a:t>Top 15 readers from states of USA :</a:t>
            </a:r>
            <a:endParaRPr/>
          </a:p>
        </p:txBody>
      </p:sp>
      <p:sp>
        <p:nvSpPr>
          <p:cNvPr id="394" name="Google Shape;394;p16"/>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A picture containing text, clipart&#10;&#10;Description automatically generated" id="395" name="Google Shape;395;p16"/>
          <p:cNvPicPr preferRelativeResize="0"/>
          <p:nvPr/>
        </p:nvPicPr>
        <p:blipFill rotWithShape="1">
          <a:blip r:embed="rId3">
            <a:alphaModFix/>
          </a:blip>
          <a:srcRect b="0" l="0" r="0" t="0"/>
          <a:stretch/>
        </p:blipFill>
        <p:spPr>
          <a:xfrm>
            <a:off x="11321821" y="227476"/>
            <a:ext cx="594360" cy="594360"/>
          </a:xfrm>
          <a:prstGeom prst="rect">
            <a:avLst/>
          </a:prstGeom>
          <a:noFill/>
          <a:ln>
            <a:noFill/>
          </a:ln>
        </p:spPr>
      </p:pic>
      <p:pic>
        <p:nvPicPr>
          <p:cNvPr descr="Chart, bar chart&#10;&#10;Description automatically generated" id="396" name="Google Shape;396;p16"/>
          <p:cNvPicPr preferRelativeResize="0"/>
          <p:nvPr/>
        </p:nvPicPr>
        <p:blipFill rotWithShape="1">
          <a:blip r:embed="rId4">
            <a:alphaModFix/>
          </a:blip>
          <a:srcRect b="0" l="0" r="0" t="0"/>
          <a:stretch/>
        </p:blipFill>
        <p:spPr>
          <a:xfrm>
            <a:off x="581709" y="2713728"/>
            <a:ext cx="9580600" cy="3869317"/>
          </a:xfrm>
          <a:prstGeom prst="rect">
            <a:avLst/>
          </a:prstGeom>
          <a:noFill/>
          <a:ln>
            <a:noFill/>
          </a:ln>
        </p:spPr>
      </p:pic>
      <p:sp>
        <p:nvSpPr>
          <p:cNvPr id="397" name="Google Shape;397;p16"/>
          <p:cNvSpPr txBox="1"/>
          <p:nvPr/>
        </p:nvSpPr>
        <p:spPr>
          <a:xfrm>
            <a:off x="670214" y="1687475"/>
            <a:ext cx="6099462"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Splitting Location column and analyzing State of USA.</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Most active readers are from California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7"/>
          <p:cNvSpPr txBox="1"/>
          <p:nvPr>
            <p:ph type="title"/>
          </p:nvPr>
        </p:nvSpPr>
        <p:spPr>
          <a:xfrm>
            <a:off x="4038599" y="524656"/>
            <a:ext cx="5114926" cy="833843"/>
          </a:xfrm>
          <a:prstGeom prst="rect">
            <a:avLst/>
          </a:prstGeom>
          <a:noFill/>
          <a:ln>
            <a:noFill/>
          </a:ln>
        </p:spPr>
        <p:txBody>
          <a:bodyPr anchorCtr="0" anchor="b" bIns="45700" lIns="91425" spcFirstLastPara="1" rIns="91425" wrap="square" tIns="45700">
            <a:noAutofit/>
          </a:bodyPr>
          <a:lstStyle/>
          <a:p>
            <a:pPr indent="-6350" lvl="0" marL="6350" marR="635" rtl="0" algn="ctr">
              <a:lnSpc>
                <a:spcPct val="106000"/>
              </a:lnSpc>
              <a:spcBef>
                <a:spcPts val="0"/>
              </a:spcBef>
              <a:spcAft>
                <a:spcPts val="0"/>
              </a:spcAft>
              <a:buClr>
                <a:srgbClr val="000000"/>
              </a:buClr>
              <a:buSzPts val="4400"/>
              <a:buFont typeface="Mate"/>
              <a:buNone/>
            </a:pPr>
            <a:r>
              <a:rPr b="1" lang="en-US">
                <a:solidFill>
                  <a:srgbClr val="000000"/>
                </a:solidFill>
              </a:rPr>
              <a:t>Technology Used</a:t>
            </a:r>
            <a:endParaRPr>
              <a:solidFill>
                <a:srgbClr val="000000"/>
              </a:solidFill>
            </a:endParaRPr>
          </a:p>
        </p:txBody>
      </p:sp>
      <p:pic>
        <p:nvPicPr>
          <p:cNvPr descr="Layout of website design sketches on white paper" id="404" name="Google Shape;404;p17"/>
          <p:cNvPicPr preferRelativeResize="0"/>
          <p:nvPr>
            <p:ph idx="3" type="pic"/>
          </p:nvPr>
        </p:nvPicPr>
        <p:blipFill rotWithShape="1">
          <a:blip r:embed="rId3">
            <a:alphaModFix/>
          </a:blip>
          <a:srcRect b="0" l="0" r="0" t="0"/>
          <a:stretch/>
        </p:blipFill>
        <p:spPr>
          <a:xfrm>
            <a:off x="1788170" y="2296125"/>
            <a:ext cx="1886360" cy="2144668"/>
          </a:xfrm>
          <a:prstGeom prst="rect">
            <a:avLst/>
          </a:prstGeom>
          <a:solidFill>
            <a:srgbClr val="F2F2F2"/>
          </a:solidFill>
          <a:ln>
            <a:noFill/>
          </a:ln>
        </p:spPr>
      </p:pic>
      <p:sp>
        <p:nvSpPr>
          <p:cNvPr id="405" name="Google Shape;405;p17"/>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A picture containing text, clipart&#10;&#10;Description automatically generated" id="406" name="Google Shape;406;p17"/>
          <p:cNvPicPr preferRelativeResize="0"/>
          <p:nvPr/>
        </p:nvPicPr>
        <p:blipFill rotWithShape="1">
          <a:blip r:embed="rId4">
            <a:alphaModFix/>
          </a:blip>
          <a:srcRect b="0" l="0" r="0" t="0"/>
          <a:stretch/>
        </p:blipFill>
        <p:spPr>
          <a:xfrm>
            <a:off x="11321821" y="227476"/>
            <a:ext cx="594360" cy="594360"/>
          </a:xfrm>
          <a:prstGeom prst="rect">
            <a:avLst/>
          </a:prstGeom>
          <a:noFill/>
          <a:ln>
            <a:noFill/>
          </a:ln>
        </p:spPr>
      </p:pic>
      <p:pic>
        <p:nvPicPr>
          <p:cNvPr id="407" name="Google Shape;407;p17"/>
          <p:cNvPicPr preferRelativeResize="0"/>
          <p:nvPr/>
        </p:nvPicPr>
        <p:blipFill rotWithShape="1">
          <a:blip r:embed="rId5">
            <a:alphaModFix/>
          </a:blip>
          <a:srcRect b="0" l="0" r="0" t="0"/>
          <a:stretch/>
        </p:blipFill>
        <p:spPr>
          <a:xfrm>
            <a:off x="19003499" y="11077379"/>
            <a:ext cx="2" cy="2"/>
          </a:xfrm>
          <a:prstGeom prst="rect">
            <a:avLst/>
          </a:prstGeom>
          <a:noFill/>
          <a:ln>
            <a:noFill/>
          </a:ln>
        </p:spPr>
      </p:pic>
      <p:grpSp>
        <p:nvGrpSpPr>
          <p:cNvPr id="408" name="Google Shape;408;p17"/>
          <p:cNvGrpSpPr/>
          <p:nvPr/>
        </p:nvGrpSpPr>
        <p:grpSpPr>
          <a:xfrm>
            <a:off x="4698604" y="1691254"/>
            <a:ext cx="6282793" cy="4295360"/>
            <a:chOff x="1490770" y="-1"/>
            <a:chExt cx="6282793" cy="4295360"/>
          </a:xfrm>
        </p:grpSpPr>
        <p:sp>
          <p:nvSpPr>
            <p:cNvPr id="409" name="Google Shape;409;p17"/>
            <p:cNvSpPr/>
            <p:nvPr/>
          </p:nvSpPr>
          <p:spPr>
            <a:xfrm rot="5400000">
              <a:off x="4120308" y="111708"/>
              <a:ext cx="1718589" cy="1495172"/>
            </a:xfrm>
            <a:prstGeom prst="hexagon">
              <a:avLst>
                <a:gd fmla="val 25000" name="adj"/>
                <a:gd fmla="val 115470" name="vf"/>
              </a:avLst>
            </a:prstGeom>
            <a:gradFill>
              <a:gsLst>
                <a:gs pos="0">
                  <a:srgbClr val="E0DAD1"/>
                </a:gs>
                <a:gs pos="50000">
                  <a:srgbClr val="DBD3C9"/>
                </a:gs>
                <a:gs pos="100000">
                  <a:srgbClr val="C2B9AF"/>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7"/>
            <p:cNvSpPr txBox="1"/>
            <p:nvPr/>
          </p:nvSpPr>
          <p:spPr>
            <a:xfrm>
              <a:off x="4465014" y="267813"/>
              <a:ext cx="1029176" cy="1182963"/>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python</a:t>
              </a:r>
              <a:endParaRPr sz="2000">
                <a:solidFill>
                  <a:schemeClr val="lt1"/>
                </a:solidFill>
                <a:latin typeface="Arial"/>
                <a:ea typeface="Arial"/>
                <a:cs typeface="Arial"/>
                <a:sym typeface="Arial"/>
              </a:endParaRPr>
            </a:p>
          </p:txBody>
        </p:sp>
        <p:sp>
          <p:nvSpPr>
            <p:cNvPr id="411" name="Google Shape;411;p17"/>
            <p:cNvSpPr/>
            <p:nvPr/>
          </p:nvSpPr>
          <p:spPr>
            <a:xfrm rot="9964755">
              <a:off x="5759746" y="346729"/>
              <a:ext cx="1917945" cy="103115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7"/>
            <p:cNvSpPr/>
            <p:nvPr/>
          </p:nvSpPr>
          <p:spPr>
            <a:xfrm rot="5400000">
              <a:off x="2492708" y="114719"/>
              <a:ext cx="1718589" cy="1495172"/>
            </a:xfrm>
            <a:prstGeom prst="hexagon">
              <a:avLst>
                <a:gd fmla="val 25000" name="adj"/>
                <a:gd fmla="val 115470" name="vf"/>
              </a:avLst>
            </a:prstGeom>
            <a:gradFill>
              <a:gsLst>
                <a:gs pos="0">
                  <a:srgbClr val="DCCABA"/>
                </a:gs>
                <a:gs pos="50000">
                  <a:srgbClr val="DAC1AC"/>
                </a:gs>
                <a:gs pos="100000">
                  <a:srgbClr val="C2AB96"/>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7"/>
            <p:cNvSpPr txBox="1"/>
            <p:nvPr/>
          </p:nvSpPr>
          <p:spPr>
            <a:xfrm>
              <a:off x="2837414" y="270824"/>
              <a:ext cx="1029176" cy="118296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800"/>
                <a:buFont typeface="Arial"/>
                <a:buNone/>
              </a:pPr>
              <a:r>
                <a:rPr lang="en-US" sz="1800">
                  <a:solidFill>
                    <a:schemeClr val="lt1"/>
                  </a:solidFill>
                  <a:latin typeface="Arial"/>
                  <a:ea typeface="Arial"/>
                  <a:cs typeface="Arial"/>
                  <a:sym typeface="Arial"/>
                </a:rPr>
                <a:t>Google</a:t>
              </a:r>
              <a:endParaRPr/>
            </a:p>
            <a:p>
              <a:pPr indent="0" lvl="0" marL="0" marR="0" rtl="0" algn="ctr">
                <a:lnSpc>
                  <a:spcPct val="90000"/>
                </a:lnSpc>
                <a:spcBef>
                  <a:spcPts val="630"/>
                </a:spcBef>
                <a:spcAft>
                  <a:spcPts val="0"/>
                </a:spcAft>
                <a:buClr>
                  <a:schemeClr val="lt1"/>
                </a:buClr>
                <a:buSzPts val="1800"/>
                <a:buFont typeface="Arial"/>
                <a:buNone/>
              </a:pPr>
              <a:r>
                <a:rPr lang="en-US" sz="1800">
                  <a:solidFill>
                    <a:schemeClr val="lt1"/>
                  </a:solidFill>
                  <a:latin typeface="Arial"/>
                  <a:ea typeface="Arial"/>
                  <a:cs typeface="Arial"/>
                  <a:sym typeface="Arial"/>
                </a:rPr>
                <a:t>Colab</a:t>
              </a:r>
              <a:endParaRPr/>
            </a:p>
          </p:txBody>
        </p:sp>
        <p:sp>
          <p:nvSpPr>
            <p:cNvPr id="414" name="Google Shape;414;p17"/>
            <p:cNvSpPr/>
            <p:nvPr/>
          </p:nvSpPr>
          <p:spPr>
            <a:xfrm rot="5400000">
              <a:off x="3297008" y="1573458"/>
              <a:ext cx="1718589" cy="1495172"/>
            </a:xfrm>
            <a:prstGeom prst="hexagon">
              <a:avLst>
                <a:gd fmla="val 25000" name="adj"/>
                <a:gd fmla="val 115470" name="vf"/>
              </a:avLst>
            </a:prstGeom>
            <a:gradFill>
              <a:gsLst>
                <a:gs pos="0">
                  <a:srgbClr val="DCBB9F"/>
                </a:gs>
                <a:gs pos="50000">
                  <a:srgbClr val="DAB38F"/>
                </a:gs>
                <a:gs pos="100000">
                  <a:srgbClr val="C69E79"/>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7"/>
            <p:cNvSpPr txBox="1"/>
            <p:nvPr/>
          </p:nvSpPr>
          <p:spPr>
            <a:xfrm>
              <a:off x="3641714" y="1729563"/>
              <a:ext cx="1029176" cy="1182963"/>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Numpy</a:t>
              </a:r>
              <a:endParaRPr sz="2000">
                <a:solidFill>
                  <a:schemeClr val="lt1"/>
                </a:solidFill>
                <a:latin typeface="Arial"/>
                <a:ea typeface="Arial"/>
                <a:cs typeface="Arial"/>
                <a:sym typeface="Arial"/>
              </a:endParaRPr>
            </a:p>
          </p:txBody>
        </p:sp>
        <p:sp>
          <p:nvSpPr>
            <p:cNvPr id="416" name="Google Shape;416;p17"/>
            <p:cNvSpPr/>
            <p:nvPr/>
          </p:nvSpPr>
          <p:spPr>
            <a:xfrm>
              <a:off x="1490770" y="1805467"/>
              <a:ext cx="1856076" cy="103115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7"/>
            <p:cNvSpPr/>
            <p:nvPr/>
          </p:nvSpPr>
          <p:spPr>
            <a:xfrm rot="5400000">
              <a:off x="4911794" y="1573458"/>
              <a:ext cx="1718589" cy="1495172"/>
            </a:xfrm>
            <a:prstGeom prst="hexagon">
              <a:avLst>
                <a:gd fmla="val 25000" name="adj"/>
                <a:gd fmla="val 115470" name="vf"/>
              </a:avLst>
            </a:prstGeom>
            <a:gradFill>
              <a:gsLst>
                <a:gs pos="0">
                  <a:srgbClr val="E3AC80"/>
                </a:gs>
                <a:gs pos="50000">
                  <a:srgbClr val="E3A269"/>
                </a:gs>
                <a:gs pos="100000">
                  <a:srgbClr val="D08E55"/>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7"/>
            <p:cNvSpPr txBox="1"/>
            <p:nvPr/>
          </p:nvSpPr>
          <p:spPr>
            <a:xfrm>
              <a:off x="5256500" y="1729563"/>
              <a:ext cx="1029176" cy="118296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Pandas</a:t>
              </a:r>
              <a:endParaRPr sz="2000">
                <a:solidFill>
                  <a:schemeClr val="lt1"/>
                </a:solidFill>
                <a:latin typeface="Arial"/>
                <a:ea typeface="Arial"/>
                <a:cs typeface="Arial"/>
                <a:sym typeface="Arial"/>
              </a:endParaRPr>
            </a:p>
          </p:txBody>
        </p:sp>
        <p:sp>
          <p:nvSpPr>
            <p:cNvPr id="419" name="Google Shape;419;p17"/>
            <p:cNvSpPr/>
            <p:nvPr/>
          </p:nvSpPr>
          <p:spPr>
            <a:xfrm rot="5400000">
              <a:off x="5722490" y="111708"/>
              <a:ext cx="1718589" cy="1495172"/>
            </a:xfrm>
            <a:prstGeom prst="hexagon">
              <a:avLst>
                <a:gd fmla="val 25000" name="adj"/>
                <a:gd fmla="val 115470" name="vf"/>
              </a:avLst>
            </a:prstGeom>
            <a:gradFill>
              <a:gsLst>
                <a:gs pos="0">
                  <a:srgbClr val="EAA763"/>
                </a:gs>
                <a:gs pos="50000">
                  <a:srgbClr val="EE9D42"/>
                </a:gs>
                <a:gs pos="100000">
                  <a:srgbClr val="DA8A3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7"/>
            <p:cNvSpPr txBox="1"/>
            <p:nvPr/>
          </p:nvSpPr>
          <p:spPr>
            <a:xfrm>
              <a:off x="6067196" y="267813"/>
              <a:ext cx="1029176" cy="1182963"/>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a:solidFill>
                    <a:schemeClr val="lt1"/>
                  </a:solidFill>
                  <a:latin typeface="Arial"/>
                  <a:ea typeface="Arial"/>
                  <a:cs typeface="Arial"/>
                  <a:sym typeface="Arial"/>
                </a:rPr>
                <a:t>seaborn</a:t>
              </a:r>
              <a:endParaRPr sz="2000">
                <a:solidFill>
                  <a:schemeClr val="lt1"/>
                </a:solidFill>
                <a:latin typeface="Arial"/>
                <a:ea typeface="Arial"/>
                <a:cs typeface="Arial"/>
                <a:sym typeface="Arial"/>
              </a:endParaRPr>
            </a:p>
          </p:txBody>
        </p:sp>
        <p:sp>
          <p:nvSpPr>
            <p:cNvPr id="421" name="Google Shape;421;p17"/>
            <p:cNvSpPr/>
            <p:nvPr/>
          </p:nvSpPr>
          <p:spPr>
            <a:xfrm>
              <a:off x="5759746" y="3264206"/>
              <a:ext cx="1917945" cy="103115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7"/>
            <p:cNvSpPr/>
            <p:nvPr/>
          </p:nvSpPr>
          <p:spPr>
            <a:xfrm rot="5400000">
              <a:off x="1693927" y="1609978"/>
              <a:ext cx="1718589" cy="1495172"/>
            </a:xfrm>
            <a:prstGeom prst="hexagon">
              <a:avLst>
                <a:gd fmla="val 25000" name="adj"/>
                <a:gd fmla="val 115470" name="vf"/>
              </a:avLst>
            </a:prstGeom>
            <a:gradFill>
              <a:gsLst>
                <a:gs pos="0">
                  <a:srgbClr val="FA9A4B"/>
                </a:gs>
                <a:gs pos="50000">
                  <a:srgbClr val="FE8F12"/>
                </a:gs>
                <a:gs pos="100000">
                  <a:srgbClr val="E37E03"/>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7"/>
            <p:cNvSpPr txBox="1"/>
            <p:nvPr/>
          </p:nvSpPr>
          <p:spPr>
            <a:xfrm>
              <a:off x="2038633" y="1766083"/>
              <a:ext cx="1029176" cy="118296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Metplotlib</a:t>
              </a:r>
              <a:endParaRPr/>
            </a:p>
          </p:txBody>
        </p:sp>
      </p:grpSp>
      <p:grpSp>
        <p:nvGrpSpPr>
          <p:cNvPr id="424" name="Google Shape;424;p17"/>
          <p:cNvGrpSpPr/>
          <p:nvPr/>
        </p:nvGrpSpPr>
        <p:grpSpPr>
          <a:xfrm>
            <a:off x="9826649" y="3153005"/>
            <a:ext cx="1495172" cy="1718589"/>
            <a:chOff x="4232017" y="-1"/>
            <a:chExt cx="1495172" cy="1718589"/>
          </a:xfrm>
        </p:grpSpPr>
        <p:sp>
          <p:nvSpPr>
            <p:cNvPr id="425" name="Google Shape;425;p17"/>
            <p:cNvSpPr/>
            <p:nvPr/>
          </p:nvSpPr>
          <p:spPr>
            <a:xfrm rot="5400000">
              <a:off x="4120308" y="111708"/>
              <a:ext cx="1718589" cy="1495172"/>
            </a:xfrm>
            <a:prstGeom prst="hexagon">
              <a:avLst>
                <a:gd fmla="val 25000" name="adj"/>
                <a:gd fmla="val 115470" name="vf"/>
              </a:avLst>
            </a:prstGeom>
            <a:gradFill>
              <a:gsLst>
                <a:gs pos="0">
                  <a:srgbClr val="E0DAD1"/>
                </a:gs>
                <a:gs pos="50000">
                  <a:srgbClr val="DBD3C9"/>
                </a:gs>
                <a:gs pos="100000">
                  <a:srgbClr val="C2B9AF"/>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7"/>
            <p:cNvSpPr txBox="1"/>
            <p:nvPr/>
          </p:nvSpPr>
          <p:spPr>
            <a:xfrm>
              <a:off x="4465014" y="267813"/>
              <a:ext cx="1029176" cy="1182963"/>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Flask</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18"/>
          <p:cNvSpPr txBox="1"/>
          <p:nvPr>
            <p:ph type="title"/>
          </p:nvPr>
        </p:nvSpPr>
        <p:spPr>
          <a:xfrm>
            <a:off x="581709" y="721538"/>
            <a:ext cx="6238969" cy="79935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4400"/>
              <a:buFont typeface="Mate"/>
              <a:buNone/>
            </a:pPr>
            <a:r>
              <a:rPr lang="en-US"/>
              <a:t>Model’s Performed</a:t>
            </a:r>
            <a:endParaRPr/>
          </a:p>
        </p:txBody>
      </p:sp>
      <p:sp>
        <p:nvSpPr>
          <p:cNvPr id="432" name="Google Shape;432;p18"/>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8</a:t>
            </a:r>
            <a:endParaRPr/>
          </a:p>
        </p:txBody>
      </p:sp>
      <p:sp>
        <p:nvSpPr>
          <p:cNvPr id="433" name="Google Shape;433;p18"/>
          <p:cNvSpPr txBox="1"/>
          <p:nvPr/>
        </p:nvSpPr>
        <p:spPr>
          <a:xfrm>
            <a:off x="1016477" y="1642085"/>
            <a:ext cx="10305344" cy="5122043"/>
          </a:xfrm>
          <a:prstGeom prst="rect">
            <a:avLst/>
          </a:prstGeom>
          <a:noFill/>
          <a:ln>
            <a:noFill/>
          </a:ln>
        </p:spPr>
        <p:txBody>
          <a:bodyPr anchorCtr="0" anchor="t" bIns="45700" lIns="91425" spcFirstLastPara="1" rIns="91425" wrap="square" tIns="45700">
            <a:spAutoFit/>
          </a:bodyPr>
          <a:lstStyle/>
          <a:p>
            <a:pPr indent="-342900" lvl="0" marL="4572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Popularity Based Recommendation</a:t>
            </a:r>
            <a:endParaRPr/>
          </a:p>
          <a:p>
            <a:pPr indent="0" lvl="1" marL="571500" marR="0" rtl="0" algn="l">
              <a:lnSpc>
                <a:spcPct val="150000"/>
              </a:lnSpc>
              <a:spcBef>
                <a:spcPts val="0"/>
              </a:spcBef>
              <a:spcAft>
                <a:spcPts val="0"/>
              </a:spcAft>
              <a:buNone/>
            </a:pPr>
            <a:r>
              <a:rPr b="0" i="0" lang="en-US" sz="2000" u="none" cap="none" strike="noStrike">
                <a:solidFill>
                  <a:schemeClr val="dk1"/>
                </a:solidFill>
                <a:latin typeface="Arial"/>
                <a:ea typeface="Arial"/>
                <a:cs typeface="Arial"/>
                <a:sym typeface="Arial"/>
              </a:rPr>
              <a:t>	Recommend the top rating books </a:t>
            </a:r>
            <a:endParaRPr/>
          </a:p>
          <a:p>
            <a:pPr indent="-342900" lvl="0" marL="4572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Collaborative </a:t>
            </a:r>
            <a:endParaRPr/>
          </a:p>
          <a:p>
            <a:pPr indent="0" lvl="1" marL="571500" marR="0" rtl="0" algn="l">
              <a:lnSpc>
                <a:spcPct val="150000"/>
              </a:lnSpc>
              <a:spcBef>
                <a:spcPts val="0"/>
              </a:spcBef>
              <a:spcAft>
                <a:spcPts val="0"/>
              </a:spcAft>
              <a:buNone/>
            </a:pPr>
            <a:r>
              <a:rPr b="0" i="0" lang="en-US" sz="2000" u="none" cap="none" strike="noStrike">
                <a:solidFill>
                  <a:schemeClr val="dk1"/>
                </a:solidFill>
                <a:latin typeface="Arial"/>
                <a:ea typeface="Arial"/>
                <a:cs typeface="Arial"/>
                <a:sym typeface="Arial"/>
              </a:rPr>
              <a:t>Recommend items those are preferred by similar users Content-based</a:t>
            </a:r>
            <a:endParaRPr/>
          </a:p>
          <a:p>
            <a:pPr indent="-342900" lvl="1" marL="914400" marR="0" rtl="0" algn="l">
              <a:lnSpc>
                <a:spcPct val="15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Collaborative Filtering-(Item-Item based)</a:t>
            </a:r>
            <a:endParaRPr/>
          </a:p>
          <a:p>
            <a:pPr indent="-342900" lvl="1" marL="914400" marR="0" rtl="0" algn="l">
              <a:lnSpc>
                <a:spcPct val="15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Collaborative Filtering-(User-Item based)</a:t>
            </a:r>
            <a:endParaRPr/>
          </a:p>
          <a:p>
            <a:pPr indent="-342900" lvl="0" marL="4572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Content-based </a:t>
            </a:r>
            <a:endParaRPr/>
          </a:p>
          <a:p>
            <a:pPr indent="0" lvl="0" marL="114300" marR="0" rtl="0" algn="l">
              <a:lnSpc>
                <a:spcPct val="150000"/>
              </a:lnSpc>
              <a:spcBef>
                <a:spcPts val="0"/>
              </a:spcBef>
              <a:spcAft>
                <a:spcPts val="0"/>
              </a:spcAft>
              <a:buNone/>
            </a:pPr>
            <a:r>
              <a:rPr lang="en-US" sz="2000">
                <a:solidFill>
                  <a:schemeClr val="dk1"/>
                </a:solidFill>
                <a:latin typeface="Arial"/>
                <a:ea typeface="Arial"/>
                <a:cs typeface="Arial"/>
                <a:sym typeface="Arial"/>
              </a:rPr>
              <a:t>	Recommend items based on similarity between items and user's preferences Hybrid</a:t>
            </a:r>
            <a:endParaRPr/>
          </a:p>
          <a:p>
            <a:pPr indent="-342900" lvl="0" marL="4572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Hybrid </a:t>
            </a:r>
            <a:endParaRPr/>
          </a:p>
          <a:p>
            <a:pPr indent="0" lvl="0" marL="114300" marR="0" rtl="0" algn="l">
              <a:lnSpc>
                <a:spcPct val="150000"/>
              </a:lnSpc>
              <a:spcBef>
                <a:spcPts val="0"/>
              </a:spcBef>
              <a:spcAft>
                <a:spcPts val="0"/>
              </a:spcAft>
              <a:buNone/>
            </a:pPr>
            <a:r>
              <a:rPr lang="en-US" sz="2000">
                <a:solidFill>
                  <a:schemeClr val="dk1"/>
                </a:solidFill>
                <a:latin typeface="Arial"/>
                <a:ea typeface="Arial"/>
                <a:cs typeface="Arial"/>
                <a:sym typeface="Arial"/>
              </a:rPr>
              <a:t>	Combines both</a:t>
            </a:r>
            <a:endParaRPr/>
          </a:p>
          <a:p>
            <a:pPr indent="-215900" lvl="0" marL="457200" marR="0" rtl="0" algn="l">
              <a:lnSpc>
                <a:spcPct val="150000"/>
              </a:lnSpc>
              <a:spcBef>
                <a:spcPts val="0"/>
              </a:spcBef>
              <a:spcAft>
                <a:spcPts val="0"/>
              </a:spcAft>
              <a:buClr>
                <a:schemeClr val="dk1"/>
              </a:buClr>
              <a:buSzPts val="2000"/>
              <a:buFont typeface="Noto Sans Symbols"/>
              <a:buNone/>
            </a:pPr>
            <a:r>
              <a:t/>
            </a:r>
            <a:endParaRPr sz="2000">
              <a:solidFill>
                <a:schemeClr val="dk1"/>
              </a:solidFill>
              <a:latin typeface="Arial"/>
              <a:ea typeface="Arial"/>
              <a:cs typeface="Arial"/>
              <a:sym typeface="Arial"/>
            </a:endParaRPr>
          </a:p>
        </p:txBody>
      </p:sp>
      <p:pic>
        <p:nvPicPr>
          <p:cNvPr descr="A picture containing text, clipart&#10;&#10;Description automatically generated" id="434" name="Google Shape;434;p18"/>
          <p:cNvPicPr preferRelativeResize="0"/>
          <p:nvPr/>
        </p:nvPicPr>
        <p:blipFill rotWithShape="1">
          <a:blip r:embed="rId3">
            <a:alphaModFix/>
          </a:blip>
          <a:srcRect b="0" l="0" r="0" t="0"/>
          <a:stretch/>
        </p:blipFill>
        <p:spPr>
          <a:xfrm>
            <a:off x="11321821" y="227476"/>
            <a:ext cx="594360" cy="5943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19"/>
          <p:cNvSpPr txBox="1"/>
          <p:nvPr>
            <p:ph type="title"/>
          </p:nvPr>
        </p:nvSpPr>
        <p:spPr>
          <a:xfrm>
            <a:off x="2731350" y="450785"/>
            <a:ext cx="8430879" cy="74210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6"/>
              </a:buClr>
              <a:buSzPts val="4400"/>
              <a:buFont typeface="Mate"/>
              <a:buNone/>
            </a:pPr>
            <a:r>
              <a:rPr lang="en-US"/>
              <a:t>Popularity Based Recommendation</a:t>
            </a:r>
            <a:endParaRPr/>
          </a:p>
        </p:txBody>
      </p:sp>
      <p:pic>
        <p:nvPicPr>
          <p:cNvPr descr="Layout of website design sketches on white paper" id="440" name="Google Shape;440;p19"/>
          <p:cNvPicPr preferRelativeResize="0"/>
          <p:nvPr>
            <p:ph idx="3" type="pic"/>
          </p:nvPr>
        </p:nvPicPr>
        <p:blipFill rotWithShape="1">
          <a:blip r:embed="rId3">
            <a:alphaModFix/>
          </a:blip>
          <a:srcRect b="0" l="0" r="0" t="0"/>
          <a:stretch/>
        </p:blipFill>
        <p:spPr>
          <a:xfrm>
            <a:off x="1788170" y="2296125"/>
            <a:ext cx="1886360" cy="2144668"/>
          </a:xfrm>
          <a:prstGeom prst="rect">
            <a:avLst/>
          </a:prstGeom>
          <a:solidFill>
            <a:srgbClr val="F2F2F2"/>
          </a:solidFill>
          <a:ln>
            <a:noFill/>
          </a:ln>
        </p:spPr>
      </p:pic>
      <p:sp>
        <p:nvSpPr>
          <p:cNvPr id="441" name="Google Shape;441;p19"/>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42" name="Google Shape;442;p19"/>
          <p:cNvSpPr txBox="1"/>
          <p:nvPr/>
        </p:nvSpPr>
        <p:spPr>
          <a:xfrm>
            <a:off x="4049434" y="3121325"/>
            <a:ext cx="7500279" cy="281371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000">
                <a:solidFill>
                  <a:schemeClr val="dk1"/>
                </a:solidFill>
                <a:latin typeface="Arial"/>
                <a:ea typeface="Arial"/>
                <a:cs typeface="Arial"/>
                <a:sym typeface="Arial"/>
              </a:rPr>
              <a:t>Where,</a:t>
            </a:r>
            <a:endParaRPr/>
          </a:p>
          <a:p>
            <a:pPr indent="-285750" lvl="0" marL="28575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WR is weighted rating;</a:t>
            </a:r>
            <a:endParaRPr/>
          </a:p>
          <a:p>
            <a:pPr indent="-285750" lvl="0" marL="28575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v is the number of votes for the books;</a:t>
            </a:r>
            <a:endParaRPr/>
          </a:p>
          <a:p>
            <a:pPr indent="-285750" lvl="0" marL="28575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m is the minimum votes required to be listed in the chart;</a:t>
            </a:r>
            <a:endParaRPr/>
          </a:p>
          <a:p>
            <a:pPr indent="-285750" lvl="0" marL="28575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R is the average rating of the book; and</a:t>
            </a:r>
            <a:endParaRPr/>
          </a:p>
          <a:p>
            <a:pPr indent="-285750" lvl="0" marL="28575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C is the mean vote across the whole report.</a:t>
            </a:r>
            <a:endParaRPr/>
          </a:p>
        </p:txBody>
      </p:sp>
      <p:pic>
        <p:nvPicPr>
          <p:cNvPr descr="A picture containing text, clipart&#10;&#10;Description automatically generated" id="443" name="Google Shape;443;p19"/>
          <p:cNvPicPr preferRelativeResize="0"/>
          <p:nvPr/>
        </p:nvPicPr>
        <p:blipFill rotWithShape="1">
          <a:blip r:embed="rId4">
            <a:alphaModFix/>
          </a:blip>
          <a:srcRect b="0" l="0" r="0" t="0"/>
          <a:stretch/>
        </p:blipFill>
        <p:spPr>
          <a:xfrm>
            <a:off x="11321821" y="227476"/>
            <a:ext cx="594360" cy="594360"/>
          </a:xfrm>
          <a:prstGeom prst="rect">
            <a:avLst/>
          </a:prstGeom>
          <a:noFill/>
          <a:ln>
            <a:noFill/>
          </a:ln>
        </p:spPr>
      </p:pic>
      <p:sp>
        <p:nvSpPr>
          <p:cNvPr id="444" name="Google Shape;444;p19"/>
          <p:cNvSpPr txBox="1"/>
          <p:nvPr/>
        </p:nvSpPr>
        <p:spPr>
          <a:xfrm>
            <a:off x="3185282" y="1286259"/>
            <a:ext cx="786025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popularity index used for our books dataset was weighted rating. The formula for weighted rating is:</a:t>
            </a:r>
            <a:endParaRPr/>
          </a:p>
        </p:txBody>
      </p:sp>
      <p:sp>
        <p:nvSpPr>
          <p:cNvPr id="445" name="Google Shape;445;p19"/>
          <p:cNvSpPr txBox="1"/>
          <p:nvPr/>
        </p:nvSpPr>
        <p:spPr>
          <a:xfrm>
            <a:off x="5062767" y="2296125"/>
            <a:ext cx="547361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highlight>
                  <a:srgbClr val="0F253E"/>
                </a:highlight>
                <a:latin typeface="Arial"/>
                <a:ea typeface="Arial"/>
                <a:cs typeface="Arial"/>
                <a:sym typeface="Arial"/>
              </a:rPr>
              <a:t>WR = [(v * R)/(v + m)] + [(m * c)/(v + m)] </a:t>
            </a:r>
            <a:endParaRPr b="1" sz="2400">
              <a:solidFill>
                <a:schemeClr val="lt1"/>
              </a:solidFill>
              <a:highlight>
                <a:srgbClr val="0F253E"/>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
          <p:cNvSpPr txBox="1"/>
          <p:nvPr>
            <p:ph idx="11" type="ftr"/>
          </p:nvPr>
        </p:nvSpPr>
        <p:spPr>
          <a:xfrm>
            <a:off x="484632" y="6217920"/>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Presentation title</a:t>
            </a:r>
            <a:endParaRPr/>
          </a:p>
        </p:txBody>
      </p:sp>
      <p:sp>
        <p:nvSpPr>
          <p:cNvPr id="256" name="Google Shape;256;p2"/>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57" name="Google Shape;257;p2"/>
          <p:cNvSpPr txBox="1"/>
          <p:nvPr/>
        </p:nvSpPr>
        <p:spPr>
          <a:xfrm>
            <a:off x="5970439" y="1658620"/>
            <a:ext cx="6102300" cy="49254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Noto Sans Symbols"/>
              <a:buChar char="⮚"/>
            </a:pPr>
            <a:r>
              <a:rPr lang="en-US" sz="2400">
                <a:solidFill>
                  <a:schemeClr val="dk1"/>
                </a:solidFill>
              </a:rPr>
              <a:t>Introduction</a:t>
            </a:r>
            <a:endParaRPr/>
          </a:p>
          <a:p>
            <a:pPr indent="-285750" lvl="0" marL="285750" marR="0" rtl="0" algn="l">
              <a:spcBef>
                <a:spcPts val="60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Recommendation System</a:t>
            </a:r>
            <a:endParaRPr/>
          </a:p>
          <a:p>
            <a:pPr indent="-285750" lvl="0" marL="285750" marR="0" rtl="0" algn="l">
              <a:spcBef>
                <a:spcPts val="60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Problem Statement</a:t>
            </a:r>
            <a:endParaRPr/>
          </a:p>
          <a:p>
            <a:pPr indent="-285750" lvl="0" marL="285750" marR="0" rtl="0" algn="l">
              <a:spcBef>
                <a:spcPts val="60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Data Summary  </a:t>
            </a:r>
            <a:endParaRPr/>
          </a:p>
          <a:p>
            <a:pPr indent="-285750" lvl="0" marL="285750" marR="0" rtl="0" algn="l">
              <a:spcBef>
                <a:spcPts val="60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Data Cleaning </a:t>
            </a:r>
            <a:endParaRPr/>
          </a:p>
          <a:p>
            <a:pPr indent="-285750" lvl="0" marL="285750" marR="0" rtl="0" algn="l">
              <a:spcBef>
                <a:spcPts val="60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Outlier treatment </a:t>
            </a:r>
            <a:endParaRPr/>
          </a:p>
          <a:p>
            <a:pPr indent="-285750" lvl="0" marL="285750" marR="0" rtl="0" algn="l">
              <a:spcBef>
                <a:spcPts val="60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Imputing missing values </a:t>
            </a:r>
            <a:endParaRPr/>
          </a:p>
          <a:p>
            <a:pPr indent="-285750" lvl="0" marL="285750" marR="0" rtl="0" algn="l">
              <a:spcBef>
                <a:spcPts val="60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Different Recommendation Model </a:t>
            </a:r>
            <a:endParaRPr/>
          </a:p>
          <a:p>
            <a:pPr indent="-285750" lvl="0" marL="285750" marR="0" rtl="0" algn="l">
              <a:spcBef>
                <a:spcPts val="60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Future Scope</a:t>
            </a:r>
            <a:endParaRPr/>
          </a:p>
          <a:p>
            <a:pPr indent="-285750" lvl="0" marL="285750" marR="0" rtl="0" algn="l">
              <a:spcBef>
                <a:spcPts val="60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Challenges </a:t>
            </a:r>
            <a:endParaRPr/>
          </a:p>
          <a:p>
            <a:pPr indent="-285750" lvl="0" marL="285750" marR="0" rtl="0" algn="l">
              <a:spcBef>
                <a:spcPts val="60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Conclusion  </a:t>
            </a:r>
            <a:endParaRPr/>
          </a:p>
        </p:txBody>
      </p:sp>
      <p:sp>
        <p:nvSpPr>
          <p:cNvPr id="258" name="Google Shape;258;p2"/>
          <p:cNvSpPr txBox="1"/>
          <p:nvPr>
            <p:ph type="title"/>
          </p:nvPr>
        </p:nvSpPr>
        <p:spPr>
          <a:xfrm>
            <a:off x="5340747" y="774038"/>
            <a:ext cx="3056226" cy="79263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6"/>
              </a:buClr>
              <a:buSzPts val="4000"/>
              <a:buFont typeface="Arial"/>
              <a:buNone/>
            </a:pPr>
            <a:r>
              <a:rPr b="1" lang="en-US" sz="4000"/>
              <a:t> Content :</a:t>
            </a:r>
            <a:endParaRPr sz="4000"/>
          </a:p>
        </p:txBody>
      </p:sp>
      <p:pic>
        <p:nvPicPr>
          <p:cNvPr descr="A picture containing text, clipart&#10;&#10;Description automatically generated" id="259" name="Google Shape;259;p2"/>
          <p:cNvPicPr preferRelativeResize="0"/>
          <p:nvPr/>
        </p:nvPicPr>
        <p:blipFill rotWithShape="1">
          <a:blip r:embed="rId3">
            <a:alphaModFix/>
          </a:blip>
          <a:srcRect b="0" l="0" r="0" t="0"/>
          <a:stretch/>
        </p:blipFill>
        <p:spPr>
          <a:xfrm>
            <a:off x="11321821" y="227476"/>
            <a:ext cx="594360" cy="59436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20"/>
          <p:cNvSpPr txBox="1"/>
          <p:nvPr>
            <p:ph type="title"/>
          </p:nvPr>
        </p:nvSpPr>
        <p:spPr>
          <a:xfrm>
            <a:off x="581709" y="721538"/>
            <a:ext cx="10391091" cy="7340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4400"/>
              <a:buFont typeface="Mate"/>
              <a:buNone/>
            </a:pPr>
            <a:r>
              <a:rPr lang="en-US">
                <a:solidFill>
                  <a:schemeClr val="dk2"/>
                </a:solidFill>
              </a:rPr>
              <a:t>Collaborative Filtering - (Item-Item based)</a:t>
            </a:r>
            <a:endParaRPr/>
          </a:p>
        </p:txBody>
      </p:sp>
      <p:sp>
        <p:nvSpPr>
          <p:cNvPr id="452" name="Google Shape;452;p20"/>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A picture containing text, clipart&#10;&#10;Description automatically generated" id="453" name="Google Shape;453;p20"/>
          <p:cNvPicPr preferRelativeResize="0"/>
          <p:nvPr/>
        </p:nvPicPr>
        <p:blipFill rotWithShape="1">
          <a:blip r:embed="rId3">
            <a:alphaModFix/>
          </a:blip>
          <a:srcRect b="0" l="0" r="0" t="0"/>
          <a:stretch/>
        </p:blipFill>
        <p:spPr>
          <a:xfrm>
            <a:off x="11321821" y="227476"/>
            <a:ext cx="594360" cy="594360"/>
          </a:xfrm>
          <a:prstGeom prst="rect">
            <a:avLst/>
          </a:prstGeom>
          <a:noFill/>
          <a:ln>
            <a:noFill/>
          </a:ln>
        </p:spPr>
      </p:pic>
      <p:graphicFrame>
        <p:nvGraphicFramePr>
          <p:cNvPr id="454" name="Google Shape;454;p20"/>
          <p:cNvGraphicFramePr/>
          <p:nvPr/>
        </p:nvGraphicFramePr>
        <p:xfrm>
          <a:off x="705493" y="1645920"/>
          <a:ext cx="3000000" cy="3000000"/>
        </p:xfrm>
        <a:graphic>
          <a:graphicData uri="http://schemas.openxmlformats.org/drawingml/2006/table">
            <a:tbl>
              <a:tblPr>
                <a:noFill/>
                <a:tableStyleId>{1F06B2C6-132F-4FC8-9371-5957226FEFD0}</a:tableStyleId>
              </a:tblPr>
              <a:tblGrid>
                <a:gridCol w="2301850"/>
                <a:gridCol w="2301850"/>
                <a:gridCol w="2301850"/>
                <a:gridCol w="2301850"/>
              </a:tblGrid>
              <a:tr h="222050">
                <a:tc>
                  <a:txBody>
                    <a:bodyPr/>
                    <a:lstStyle/>
                    <a:p>
                      <a:pPr indent="0" lvl="0" marL="0" marR="0" rtl="0" algn="l">
                        <a:spcBef>
                          <a:spcPts val="0"/>
                        </a:spcBef>
                        <a:spcAft>
                          <a:spcPts val="0"/>
                        </a:spcAft>
                        <a:buNone/>
                      </a:pPr>
                      <a:r>
                        <a:rPr lang="en-US" sz="1800" u="none" cap="none" strike="noStrike"/>
                        <a:t>index</a:t>
                      </a:r>
                      <a:endParaRPr/>
                    </a:p>
                  </a:txBody>
                  <a:tcPr marT="15250" marB="15250" marR="91450" marL="91450" anchor="ctr">
                    <a:lnL cap="flat" cmpd="sng" w="12700">
                      <a:solidFill>
                        <a:srgbClr val="000225"/>
                      </a:solidFill>
                      <a:prstDash val="solid"/>
                      <a:round/>
                      <a:headEnd len="sm" w="sm" type="none"/>
                      <a:tailEnd len="sm" w="sm" type="none"/>
                    </a:lnL>
                    <a:lnR cap="flat" cmpd="sng" w="12700">
                      <a:solidFill>
                        <a:srgbClr val="800925"/>
                      </a:solidFill>
                      <a:prstDash val="solid"/>
                      <a:round/>
                      <a:headEnd len="sm" w="sm" type="none"/>
                      <a:tailEnd len="sm" w="sm" type="none"/>
                    </a:lnR>
                    <a:lnT cap="flat" cmpd="sng" w="12700">
                      <a:solidFill>
                        <a:srgbClr val="000225"/>
                      </a:solidFill>
                      <a:prstDash val="solid"/>
                      <a:round/>
                      <a:headEnd len="sm" w="sm" type="none"/>
                      <a:tailEnd len="sm" w="sm" type="none"/>
                    </a:lnT>
                    <a:lnB cap="flat" cmpd="sng" w="12700">
                      <a:solidFill>
                        <a:srgbClr val="B0BB5B"/>
                      </a:solidFill>
                      <a:prstDash val="solid"/>
                      <a:round/>
                      <a:headEnd len="sm" w="sm" type="none"/>
                      <a:tailEnd len="sm" w="sm" type="none"/>
                    </a:lnB>
                    <a:solidFill>
                      <a:srgbClr val="D6E0EB"/>
                    </a:solidFill>
                  </a:tcPr>
                </a:tc>
                <a:tc>
                  <a:txBody>
                    <a:bodyPr/>
                    <a:lstStyle/>
                    <a:p>
                      <a:pPr indent="0" lvl="0" marL="0" marR="0" rtl="0" algn="l">
                        <a:spcBef>
                          <a:spcPts val="0"/>
                        </a:spcBef>
                        <a:spcAft>
                          <a:spcPts val="0"/>
                        </a:spcAft>
                        <a:buNone/>
                      </a:pPr>
                      <a:r>
                        <a:rPr lang="en-US" sz="1800" u="none" cap="none" strike="noStrike"/>
                        <a:t>Book-Title</a:t>
                      </a:r>
                      <a:endParaRPr/>
                    </a:p>
                  </a:txBody>
                  <a:tcPr marT="15250" marB="15250" marR="91450" marL="91450" anchor="ctr">
                    <a:lnL cap="flat" cmpd="sng" w="12700">
                      <a:solidFill>
                        <a:srgbClr val="800925"/>
                      </a:solidFill>
                      <a:prstDash val="solid"/>
                      <a:round/>
                      <a:headEnd len="sm" w="sm" type="none"/>
                      <a:tailEnd len="sm" w="sm" type="none"/>
                    </a:lnL>
                    <a:lnR cap="flat" cmpd="sng" w="12700">
                      <a:solidFill>
                        <a:srgbClr val="30FF24"/>
                      </a:solidFill>
                      <a:prstDash val="solid"/>
                      <a:round/>
                      <a:headEnd len="sm" w="sm" type="none"/>
                      <a:tailEnd len="sm" w="sm" type="none"/>
                    </a:lnR>
                    <a:lnT cap="flat" cmpd="sng" w="12700">
                      <a:solidFill>
                        <a:srgbClr val="800925"/>
                      </a:solidFill>
                      <a:prstDash val="solid"/>
                      <a:round/>
                      <a:headEnd len="sm" w="sm" type="none"/>
                      <a:tailEnd len="sm" w="sm" type="none"/>
                    </a:lnT>
                    <a:lnB cap="flat" cmpd="sng" w="12700">
                      <a:solidFill>
                        <a:srgbClr val="B0B45B"/>
                      </a:solidFill>
                      <a:prstDash val="solid"/>
                      <a:round/>
                      <a:headEnd len="sm" w="sm" type="none"/>
                      <a:tailEnd len="sm" w="sm" type="none"/>
                    </a:lnB>
                    <a:solidFill>
                      <a:srgbClr val="D6E0EB"/>
                    </a:solidFill>
                  </a:tcPr>
                </a:tc>
                <a:tc>
                  <a:txBody>
                    <a:bodyPr/>
                    <a:lstStyle/>
                    <a:p>
                      <a:pPr indent="0" lvl="0" marL="0" marR="0" rtl="0" algn="l">
                        <a:spcBef>
                          <a:spcPts val="0"/>
                        </a:spcBef>
                        <a:spcAft>
                          <a:spcPts val="0"/>
                        </a:spcAft>
                        <a:buNone/>
                      </a:pPr>
                      <a:r>
                        <a:rPr lang="en-US" sz="1800" u="none" cap="none" strike="noStrike"/>
                        <a:t>num_ratings</a:t>
                      </a:r>
                      <a:endParaRPr/>
                    </a:p>
                  </a:txBody>
                  <a:tcPr marT="15250" marB="15250" marR="91450" marL="91450" anchor="ctr">
                    <a:lnL cap="flat" cmpd="sng" w="12700">
                      <a:solidFill>
                        <a:srgbClr val="30FF24"/>
                      </a:solidFill>
                      <a:prstDash val="solid"/>
                      <a:round/>
                      <a:headEnd len="sm" w="sm" type="none"/>
                      <a:tailEnd len="sm" w="sm" type="none"/>
                    </a:lnL>
                    <a:lnR cap="flat" cmpd="sng" w="12700">
                      <a:solidFill>
                        <a:srgbClr val="20FB24"/>
                      </a:solidFill>
                      <a:prstDash val="solid"/>
                      <a:round/>
                      <a:headEnd len="sm" w="sm" type="none"/>
                      <a:tailEnd len="sm" w="sm" type="none"/>
                    </a:lnR>
                    <a:lnT cap="flat" cmpd="sng" w="12700">
                      <a:solidFill>
                        <a:srgbClr val="30FF24"/>
                      </a:solidFill>
                      <a:prstDash val="solid"/>
                      <a:round/>
                      <a:headEnd len="sm" w="sm" type="none"/>
                      <a:tailEnd len="sm" w="sm" type="none"/>
                    </a:lnT>
                    <a:lnB cap="flat" cmpd="sng" w="12700">
                      <a:solidFill>
                        <a:srgbClr val="70BD5B"/>
                      </a:solidFill>
                      <a:prstDash val="solid"/>
                      <a:round/>
                      <a:headEnd len="sm" w="sm" type="none"/>
                      <a:tailEnd len="sm" w="sm" type="none"/>
                    </a:lnB>
                    <a:solidFill>
                      <a:srgbClr val="D6E0EB"/>
                    </a:solidFill>
                  </a:tcPr>
                </a:tc>
                <a:tc>
                  <a:txBody>
                    <a:bodyPr/>
                    <a:lstStyle/>
                    <a:p>
                      <a:pPr indent="0" lvl="0" marL="0" marR="0" rtl="0" algn="l">
                        <a:spcBef>
                          <a:spcPts val="0"/>
                        </a:spcBef>
                        <a:spcAft>
                          <a:spcPts val="0"/>
                        </a:spcAft>
                        <a:buNone/>
                      </a:pPr>
                      <a:r>
                        <a:rPr lang="en-US" sz="1800" u="none" cap="none" strike="noStrike"/>
                        <a:t>avg_ratings</a:t>
                      </a:r>
                      <a:endParaRPr/>
                    </a:p>
                  </a:txBody>
                  <a:tcPr marT="15250" marB="15250" marR="91450" marL="91450" anchor="ctr">
                    <a:lnL cap="flat" cmpd="sng" w="12700">
                      <a:solidFill>
                        <a:srgbClr val="20FB2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20FB24"/>
                      </a:solidFill>
                      <a:prstDash val="solid"/>
                      <a:round/>
                      <a:headEnd len="sm" w="sm" type="none"/>
                      <a:tailEnd len="sm" w="sm" type="none"/>
                    </a:lnT>
                    <a:lnB cap="flat" cmpd="sng" w="12700">
                      <a:solidFill>
                        <a:srgbClr val="70C85B"/>
                      </a:solidFill>
                      <a:prstDash val="solid"/>
                      <a:round/>
                      <a:headEnd len="sm" w="sm" type="none"/>
                      <a:tailEnd len="sm" w="sm" type="none"/>
                    </a:lnB>
                    <a:solidFill>
                      <a:srgbClr val="D6E0EB"/>
                    </a:solidFill>
                  </a:tcPr>
                </a:tc>
              </a:tr>
              <a:tr h="228600">
                <a:tc>
                  <a:txBody>
                    <a:bodyPr/>
                    <a:lstStyle/>
                    <a:p>
                      <a:pPr indent="0" lvl="0" marL="0" marR="0" rtl="0" algn="l">
                        <a:spcBef>
                          <a:spcPts val="0"/>
                        </a:spcBef>
                        <a:spcAft>
                          <a:spcPts val="0"/>
                        </a:spcAft>
                        <a:buNone/>
                      </a:pPr>
                      <a:r>
                        <a:rPr b="1" lang="en-US" sz="1800" u="none" cap="none" strike="noStrike"/>
                        <a:t>80433</a:t>
                      </a:r>
                      <a:endParaRPr/>
                    </a:p>
                  </a:txBody>
                  <a:tcPr marT="15250" marB="15250" marR="91450" marL="91450" anchor="ctr">
                    <a:lnL cap="flat" cmpd="sng" w="12700">
                      <a:solidFill>
                        <a:srgbClr val="B0BB5B"/>
                      </a:solidFill>
                      <a:prstDash val="solid"/>
                      <a:round/>
                      <a:headEnd len="sm" w="sm" type="none"/>
                      <a:tailEnd len="sm" w="sm" type="none"/>
                    </a:lnL>
                    <a:lnR cap="flat" cmpd="sng" w="12700">
                      <a:solidFill>
                        <a:srgbClr val="B0B45B"/>
                      </a:solidFill>
                      <a:prstDash val="solid"/>
                      <a:round/>
                      <a:headEnd len="sm" w="sm" type="none"/>
                      <a:tailEnd len="sm" w="sm" type="none"/>
                    </a:lnR>
                    <a:lnT cap="flat" cmpd="sng" w="12700">
                      <a:solidFill>
                        <a:srgbClr val="B0BB5B"/>
                      </a:solidFill>
                      <a:prstDash val="solid"/>
                      <a:round/>
                      <a:headEnd len="sm" w="sm" type="none"/>
                      <a:tailEnd len="sm" w="sm" type="none"/>
                    </a:lnT>
                    <a:lnB cap="flat" cmpd="sng" w="12700">
                      <a:solidFill>
                        <a:srgbClr val="B0CF5B"/>
                      </a:solidFill>
                      <a:prstDash val="solid"/>
                      <a:round/>
                      <a:headEnd len="sm" w="sm" type="none"/>
                      <a:tailEnd len="sm" w="sm" type="none"/>
                    </a:lnB>
                    <a:solidFill>
                      <a:srgbClr val="D6E0EB"/>
                    </a:solidFill>
                  </a:tcPr>
                </a:tc>
                <a:tc>
                  <a:txBody>
                    <a:bodyPr/>
                    <a:lstStyle/>
                    <a:p>
                      <a:pPr indent="0" lvl="0" marL="0" marR="0" rtl="0" algn="l">
                        <a:spcBef>
                          <a:spcPts val="0"/>
                        </a:spcBef>
                        <a:spcAft>
                          <a:spcPts val="0"/>
                        </a:spcAft>
                        <a:buNone/>
                      </a:pPr>
                      <a:r>
                        <a:rPr lang="en-US" sz="1800" u="none" cap="none" strike="noStrike"/>
                        <a:t>Harry Potter and the Prisoner of Azkaban (Book 3)</a:t>
                      </a:r>
                      <a:endParaRPr/>
                    </a:p>
                  </a:txBody>
                  <a:tcPr marT="15250" marB="15250" marR="91450" marL="91450" anchor="ctr">
                    <a:lnL cap="flat" cmpd="sng" w="12700">
                      <a:solidFill>
                        <a:srgbClr val="B0B45B"/>
                      </a:solidFill>
                      <a:prstDash val="solid"/>
                      <a:round/>
                      <a:headEnd len="sm" w="sm" type="none"/>
                      <a:tailEnd len="sm" w="sm" type="none"/>
                    </a:lnL>
                    <a:lnR cap="flat" cmpd="sng" w="12700">
                      <a:solidFill>
                        <a:srgbClr val="70BD5B"/>
                      </a:solidFill>
                      <a:prstDash val="solid"/>
                      <a:round/>
                      <a:headEnd len="sm" w="sm" type="none"/>
                      <a:tailEnd len="sm" w="sm" type="none"/>
                    </a:lnR>
                    <a:lnT cap="flat" cmpd="sng" w="12700">
                      <a:solidFill>
                        <a:srgbClr val="B0B45B"/>
                      </a:solidFill>
                      <a:prstDash val="solid"/>
                      <a:round/>
                      <a:headEnd len="sm" w="sm" type="none"/>
                      <a:tailEnd len="sm" w="sm" type="none"/>
                    </a:lnT>
                    <a:lnB cap="flat" cmpd="sng" w="12700">
                      <a:solidFill>
                        <a:srgbClr val="70C45B"/>
                      </a:solidFill>
                      <a:prstDash val="solid"/>
                      <a:round/>
                      <a:headEnd len="sm" w="sm" type="none"/>
                      <a:tailEnd len="sm" w="sm" type="none"/>
                    </a:lnB>
                    <a:solidFill>
                      <a:srgbClr val="D6E0EB"/>
                    </a:solidFill>
                  </a:tcPr>
                </a:tc>
                <a:tc>
                  <a:txBody>
                    <a:bodyPr/>
                    <a:lstStyle/>
                    <a:p>
                      <a:pPr indent="0" lvl="0" marL="0" marR="0" rtl="0" algn="l">
                        <a:spcBef>
                          <a:spcPts val="0"/>
                        </a:spcBef>
                        <a:spcAft>
                          <a:spcPts val="0"/>
                        </a:spcAft>
                        <a:buNone/>
                      </a:pPr>
                      <a:r>
                        <a:rPr lang="en-US" sz="1800" u="none" cap="none" strike="noStrike"/>
                        <a:t>428</a:t>
                      </a:r>
                      <a:endParaRPr/>
                    </a:p>
                  </a:txBody>
                  <a:tcPr marT="15250" marB="15250" marR="91450" marL="91450" anchor="ctr">
                    <a:lnL cap="flat" cmpd="sng" w="12700">
                      <a:solidFill>
                        <a:srgbClr val="70BD5B"/>
                      </a:solidFill>
                      <a:prstDash val="solid"/>
                      <a:round/>
                      <a:headEnd len="sm" w="sm" type="none"/>
                      <a:tailEnd len="sm" w="sm" type="none"/>
                    </a:lnL>
                    <a:lnR cap="flat" cmpd="sng" w="12700">
                      <a:solidFill>
                        <a:srgbClr val="70C85B"/>
                      </a:solidFill>
                      <a:prstDash val="solid"/>
                      <a:round/>
                      <a:headEnd len="sm" w="sm" type="none"/>
                      <a:tailEnd len="sm" w="sm" type="none"/>
                    </a:lnR>
                    <a:lnT cap="flat" cmpd="sng" w="12700">
                      <a:solidFill>
                        <a:srgbClr val="70BD5B"/>
                      </a:solidFill>
                      <a:prstDash val="solid"/>
                      <a:round/>
                      <a:headEnd len="sm" w="sm" type="none"/>
                      <a:tailEnd len="sm" w="sm" type="none"/>
                    </a:lnT>
                    <a:lnB cap="flat" cmpd="sng" w="12700">
                      <a:solidFill>
                        <a:srgbClr val="B0C75B"/>
                      </a:solidFill>
                      <a:prstDash val="solid"/>
                      <a:round/>
                      <a:headEnd len="sm" w="sm" type="none"/>
                      <a:tailEnd len="sm" w="sm" type="none"/>
                    </a:lnB>
                    <a:solidFill>
                      <a:srgbClr val="D6E0EB"/>
                    </a:solidFill>
                  </a:tcPr>
                </a:tc>
                <a:tc>
                  <a:txBody>
                    <a:bodyPr/>
                    <a:lstStyle/>
                    <a:p>
                      <a:pPr indent="0" lvl="0" marL="0" marR="0" rtl="0" algn="l">
                        <a:spcBef>
                          <a:spcPts val="0"/>
                        </a:spcBef>
                        <a:spcAft>
                          <a:spcPts val="0"/>
                        </a:spcAft>
                        <a:buNone/>
                      </a:pPr>
                      <a:r>
                        <a:rPr lang="en-US" sz="1800" u="none" cap="none" strike="noStrike"/>
                        <a:t>5.852803738317757</a:t>
                      </a:r>
                      <a:endParaRPr/>
                    </a:p>
                  </a:txBody>
                  <a:tcPr marT="15250" marB="15250" marR="91450" marL="91450" anchor="ctr">
                    <a:lnL cap="flat" cmpd="sng" w="12700">
                      <a:solidFill>
                        <a:srgbClr val="70C85B"/>
                      </a:solidFill>
                      <a:prstDash val="solid"/>
                      <a:round/>
                      <a:headEnd len="sm" w="sm" type="none"/>
                      <a:tailEnd len="sm" w="sm" type="none"/>
                    </a:lnL>
                    <a:lnR cap="flat" cmpd="sng" w="9525">
                      <a:solidFill>
                        <a:srgbClr val="70C85B"/>
                      </a:solidFill>
                      <a:prstDash val="solid"/>
                      <a:round/>
                      <a:headEnd len="sm" w="sm" type="none"/>
                      <a:tailEnd len="sm" w="sm" type="none"/>
                    </a:lnR>
                    <a:lnT cap="flat" cmpd="sng" w="12700">
                      <a:solidFill>
                        <a:srgbClr val="70C85B"/>
                      </a:solidFill>
                      <a:prstDash val="solid"/>
                      <a:round/>
                      <a:headEnd len="sm" w="sm" type="none"/>
                      <a:tailEnd len="sm" w="sm" type="none"/>
                    </a:lnT>
                    <a:lnB cap="flat" cmpd="sng" w="12700">
                      <a:solidFill>
                        <a:srgbClr val="70D55B"/>
                      </a:solidFill>
                      <a:prstDash val="solid"/>
                      <a:round/>
                      <a:headEnd len="sm" w="sm" type="none"/>
                      <a:tailEnd len="sm" w="sm" type="none"/>
                    </a:lnB>
                    <a:solidFill>
                      <a:srgbClr val="D6E0EB"/>
                    </a:solidFill>
                  </a:tcPr>
                </a:tc>
              </a:tr>
              <a:tr h="228600">
                <a:tc>
                  <a:txBody>
                    <a:bodyPr/>
                    <a:lstStyle/>
                    <a:p>
                      <a:pPr indent="0" lvl="0" marL="0" marR="0" rtl="0" algn="l">
                        <a:spcBef>
                          <a:spcPts val="0"/>
                        </a:spcBef>
                        <a:spcAft>
                          <a:spcPts val="0"/>
                        </a:spcAft>
                        <a:buNone/>
                      </a:pPr>
                      <a:r>
                        <a:rPr b="1" lang="en-US" sz="1800" u="none" cap="none" strike="noStrike"/>
                        <a:t>80421</a:t>
                      </a:r>
                      <a:endParaRPr/>
                    </a:p>
                  </a:txBody>
                  <a:tcPr marT="15250" marB="15250" marR="91450" marL="91450" anchor="ctr">
                    <a:lnL cap="flat" cmpd="sng" w="12700">
                      <a:solidFill>
                        <a:srgbClr val="B0CF5B"/>
                      </a:solidFill>
                      <a:prstDash val="solid"/>
                      <a:round/>
                      <a:headEnd len="sm" w="sm" type="none"/>
                      <a:tailEnd len="sm" w="sm" type="none"/>
                    </a:lnL>
                    <a:lnR cap="flat" cmpd="sng" w="12700">
                      <a:solidFill>
                        <a:srgbClr val="70C45B"/>
                      </a:solidFill>
                      <a:prstDash val="solid"/>
                      <a:round/>
                      <a:headEnd len="sm" w="sm" type="none"/>
                      <a:tailEnd len="sm" w="sm" type="none"/>
                    </a:lnR>
                    <a:lnT cap="flat" cmpd="sng" w="12700">
                      <a:solidFill>
                        <a:srgbClr val="B0CF5B"/>
                      </a:solidFill>
                      <a:prstDash val="solid"/>
                      <a:round/>
                      <a:headEnd len="sm" w="sm" type="none"/>
                      <a:tailEnd len="sm" w="sm" type="none"/>
                    </a:lnT>
                    <a:lnB cap="flat" cmpd="sng" w="12700">
                      <a:solidFill>
                        <a:srgbClr val="70DF5B"/>
                      </a:solidFill>
                      <a:prstDash val="solid"/>
                      <a:round/>
                      <a:headEnd len="sm" w="sm" type="none"/>
                      <a:tailEnd len="sm" w="sm" type="none"/>
                    </a:lnB>
                    <a:solidFill>
                      <a:srgbClr val="D6E0EB"/>
                    </a:solidFill>
                  </a:tcPr>
                </a:tc>
                <a:tc>
                  <a:txBody>
                    <a:bodyPr/>
                    <a:lstStyle/>
                    <a:p>
                      <a:pPr indent="0" lvl="0" marL="0" marR="0" rtl="0" algn="l">
                        <a:spcBef>
                          <a:spcPts val="0"/>
                        </a:spcBef>
                        <a:spcAft>
                          <a:spcPts val="0"/>
                        </a:spcAft>
                        <a:buNone/>
                      </a:pPr>
                      <a:r>
                        <a:rPr lang="en-US" sz="1800" u="none" cap="none" strike="noStrike"/>
                        <a:t>Harry Potter and the Goblet of Fire (Book 4)</a:t>
                      </a:r>
                      <a:endParaRPr/>
                    </a:p>
                  </a:txBody>
                  <a:tcPr marT="15250" marB="15250" marR="91450" marL="91450" anchor="ctr">
                    <a:lnL cap="flat" cmpd="sng" w="12700">
                      <a:solidFill>
                        <a:srgbClr val="70C45B"/>
                      </a:solidFill>
                      <a:prstDash val="solid"/>
                      <a:round/>
                      <a:headEnd len="sm" w="sm" type="none"/>
                      <a:tailEnd len="sm" w="sm" type="none"/>
                    </a:lnL>
                    <a:lnR cap="flat" cmpd="sng" w="12700">
                      <a:solidFill>
                        <a:srgbClr val="B0C75B"/>
                      </a:solidFill>
                      <a:prstDash val="solid"/>
                      <a:round/>
                      <a:headEnd len="sm" w="sm" type="none"/>
                      <a:tailEnd len="sm" w="sm" type="none"/>
                    </a:lnR>
                    <a:lnT cap="flat" cmpd="sng" w="12700">
                      <a:solidFill>
                        <a:srgbClr val="70C45B"/>
                      </a:solidFill>
                      <a:prstDash val="solid"/>
                      <a:round/>
                      <a:headEnd len="sm" w="sm" type="none"/>
                      <a:tailEnd len="sm" w="sm" type="none"/>
                    </a:lnT>
                    <a:lnB cap="flat" cmpd="sng" w="12700">
                      <a:solidFill>
                        <a:srgbClr val="B0D25B"/>
                      </a:solidFill>
                      <a:prstDash val="solid"/>
                      <a:round/>
                      <a:headEnd len="sm" w="sm" type="none"/>
                      <a:tailEnd len="sm" w="sm" type="none"/>
                    </a:lnB>
                    <a:solidFill>
                      <a:srgbClr val="D6E0EB"/>
                    </a:solidFill>
                  </a:tcPr>
                </a:tc>
                <a:tc>
                  <a:txBody>
                    <a:bodyPr/>
                    <a:lstStyle/>
                    <a:p>
                      <a:pPr indent="0" lvl="0" marL="0" marR="0" rtl="0" algn="l">
                        <a:spcBef>
                          <a:spcPts val="0"/>
                        </a:spcBef>
                        <a:spcAft>
                          <a:spcPts val="0"/>
                        </a:spcAft>
                        <a:buNone/>
                      </a:pPr>
                      <a:r>
                        <a:rPr lang="en-US" sz="1800" u="none" cap="none" strike="noStrike"/>
                        <a:t>387</a:t>
                      </a:r>
                      <a:endParaRPr/>
                    </a:p>
                  </a:txBody>
                  <a:tcPr marT="15250" marB="15250" marR="91450" marL="91450" anchor="ctr">
                    <a:lnL cap="flat" cmpd="sng" w="12700">
                      <a:solidFill>
                        <a:srgbClr val="B0C75B"/>
                      </a:solidFill>
                      <a:prstDash val="solid"/>
                      <a:round/>
                      <a:headEnd len="sm" w="sm" type="none"/>
                      <a:tailEnd len="sm" w="sm" type="none"/>
                    </a:lnL>
                    <a:lnR cap="flat" cmpd="sng" w="12700">
                      <a:solidFill>
                        <a:srgbClr val="70D55B"/>
                      </a:solidFill>
                      <a:prstDash val="solid"/>
                      <a:round/>
                      <a:headEnd len="sm" w="sm" type="none"/>
                      <a:tailEnd len="sm" w="sm" type="none"/>
                    </a:lnR>
                    <a:lnT cap="flat" cmpd="sng" w="12700">
                      <a:solidFill>
                        <a:srgbClr val="B0C75B"/>
                      </a:solidFill>
                      <a:prstDash val="solid"/>
                      <a:round/>
                      <a:headEnd len="sm" w="sm" type="none"/>
                      <a:tailEnd len="sm" w="sm" type="none"/>
                    </a:lnT>
                    <a:lnB cap="flat" cmpd="sng" w="12700">
                      <a:solidFill>
                        <a:srgbClr val="B0E65B"/>
                      </a:solidFill>
                      <a:prstDash val="solid"/>
                      <a:round/>
                      <a:headEnd len="sm" w="sm" type="none"/>
                      <a:tailEnd len="sm" w="sm" type="none"/>
                    </a:lnB>
                    <a:solidFill>
                      <a:srgbClr val="D6E0EB"/>
                    </a:solidFill>
                  </a:tcPr>
                </a:tc>
                <a:tc>
                  <a:txBody>
                    <a:bodyPr/>
                    <a:lstStyle/>
                    <a:p>
                      <a:pPr indent="0" lvl="0" marL="0" marR="0" rtl="0" algn="l">
                        <a:spcBef>
                          <a:spcPts val="0"/>
                        </a:spcBef>
                        <a:spcAft>
                          <a:spcPts val="0"/>
                        </a:spcAft>
                        <a:buNone/>
                      </a:pPr>
                      <a:r>
                        <a:rPr lang="en-US" sz="1800" u="none" cap="none" strike="noStrike"/>
                        <a:t>5.8242894056847545</a:t>
                      </a:r>
                      <a:endParaRPr/>
                    </a:p>
                  </a:txBody>
                  <a:tcPr marT="15250" marB="15250" marR="91450" marL="91450" anchor="ctr">
                    <a:lnL cap="flat" cmpd="sng" w="12700">
                      <a:solidFill>
                        <a:srgbClr val="70D55B"/>
                      </a:solidFill>
                      <a:prstDash val="solid"/>
                      <a:round/>
                      <a:headEnd len="sm" w="sm" type="none"/>
                      <a:tailEnd len="sm" w="sm" type="none"/>
                    </a:lnL>
                    <a:lnR cap="flat" cmpd="sng" w="9525">
                      <a:solidFill>
                        <a:srgbClr val="70D55B"/>
                      </a:solidFill>
                      <a:prstDash val="solid"/>
                      <a:round/>
                      <a:headEnd len="sm" w="sm" type="none"/>
                      <a:tailEnd len="sm" w="sm" type="none"/>
                    </a:lnR>
                    <a:lnT cap="flat" cmpd="sng" w="12700">
                      <a:solidFill>
                        <a:srgbClr val="70D55B"/>
                      </a:solidFill>
                      <a:prstDash val="solid"/>
                      <a:round/>
                      <a:headEnd len="sm" w="sm" type="none"/>
                      <a:tailEnd len="sm" w="sm" type="none"/>
                    </a:lnT>
                    <a:lnB cap="flat" cmpd="sng" w="12700">
                      <a:solidFill>
                        <a:srgbClr val="70E75B"/>
                      </a:solidFill>
                      <a:prstDash val="solid"/>
                      <a:round/>
                      <a:headEnd len="sm" w="sm" type="none"/>
                      <a:tailEnd len="sm" w="sm" type="none"/>
                    </a:lnB>
                    <a:solidFill>
                      <a:srgbClr val="D6E0EB"/>
                    </a:solidFill>
                  </a:tcPr>
                </a:tc>
              </a:tr>
              <a:tr h="228600">
                <a:tc>
                  <a:txBody>
                    <a:bodyPr/>
                    <a:lstStyle/>
                    <a:p>
                      <a:pPr indent="0" lvl="0" marL="0" marR="0" rtl="0" algn="l">
                        <a:spcBef>
                          <a:spcPts val="0"/>
                        </a:spcBef>
                        <a:spcAft>
                          <a:spcPts val="0"/>
                        </a:spcAft>
                        <a:buNone/>
                      </a:pPr>
                      <a:r>
                        <a:rPr b="1" lang="en-US" sz="1800" u="none" cap="none" strike="noStrike"/>
                        <a:t>80440</a:t>
                      </a:r>
                      <a:endParaRPr/>
                    </a:p>
                  </a:txBody>
                  <a:tcPr marT="15250" marB="15250" marR="91450" marL="91450" anchor="ctr">
                    <a:lnL cap="flat" cmpd="sng" w="12700">
                      <a:solidFill>
                        <a:srgbClr val="70DF5B"/>
                      </a:solidFill>
                      <a:prstDash val="solid"/>
                      <a:round/>
                      <a:headEnd len="sm" w="sm" type="none"/>
                      <a:tailEnd len="sm" w="sm" type="none"/>
                    </a:lnL>
                    <a:lnR cap="flat" cmpd="sng" w="12700">
                      <a:solidFill>
                        <a:srgbClr val="B0D25B"/>
                      </a:solidFill>
                      <a:prstDash val="solid"/>
                      <a:round/>
                      <a:headEnd len="sm" w="sm" type="none"/>
                      <a:tailEnd len="sm" w="sm" type="none"/>
                    </a:lnR>
                    <a:lnT cap="flat" cmpd="sng" w="12700">
                      <a:solidFill>
                        <a:srgbClr val="70DF5B"/>
                      </a:solidFill>
                      <a:prstDash val="solid"/>
                      <a:round/>
                      <a:headEnd len="sm" w="sm" type="none"/>
                      <a:tailEnd len="sm" w="sm" type="none"/>
                    </a:lnT>
                    <a:lnB cap="flat" cmpd="sng" w="12700">
                      <a:solidFill>
                        <a:srgbClr val="F0F55B"/>
                      </a:solidFill>
                      <a:prstDash val="solid"/>
                      <a:round/>
                      <a:headEnd len="sm" w="sm" type="none"/>
                      <a:tailEnd len="sm" w="sm" type="none"/>
                    </a:lnB>
                    <a:solidFill>
                      <a:srgbClr val="D6E0EB"/>
                    </a:solidFill>
                  </a:tcPr>
                </a:tc>
                <a:tc>
                  <a:txBody>
                    <a:bodyPr/>
                    <a:lstStyle/>
                    <a:p>
                      <a:pPr indent="0" lvl="0" marL="0" marR="0" rtl="0" algn="l">
                        <a:spcBef>
                          <a:spcPts val="0"/>
                        </a:spcBef>
                        <a:spcAft>
                          <a:spcPts val="0"/>
                        </a:spcAft>
                        <a:buNone/>
                      </a:pPr>
                      <a:r>
                        <a:rPr lang="en-US" sz="1800" u="none" cap="none" strike="noStrike"/>
                        <a:t>Harry Potter and the Sorcerer's Stone (Book 1)</a:t>
                      </a:r>
                      <a:endParaRPr/>
                    </a:p>
                  </a:txBody>
                  <a:tcPr marT="15250" marB="15250" marR="91450" marL="91450" anchor="ctr">
                    <a:lnL cap="flat" cmpd="sng" w="12700">
                      <a:solidFill>
                        <a:srgbClr val="B0D25B"/>
                      </a:solidFill>
                      <a:prstDash val="solid"/>
                      <a:round/>
                      <a:headEnd len="sm" w="sm" type="none"/>
                      <a:tailEnd len="sm" w="sm" type="none"/>
                    </a:lnL>
                    <a:lnR cap="flat" cmpd="sng" w="12700">
                      <a:solidFill>
                        <a:srgbClr val="B0E65B"/>
                      </a:solidFill>
                      <a:prstDash val="solid"/>
                      <a:round/>
                      <a:headEnd len="sm" w="sm" type="none"/>
                      <a:tailEnd len="sm" w="sm" type="none"/>
                    </a:lnR>
                    <a:lnT cap="flat" cmpd="sng" w="12700">
                      <a:solidFill>
                        <a:srgbClr val="B0D25B"/>
                      </a:solidFill>
                      <a:prstDash val="solid"/>
                      <a:round/>
                      <a:headEnd len="sm" w="sm" type="none"/>
                      <a:tailEnd len="sm" w="sm" type="none"/>
                    </a:lnT>
                    <a:lnB cap="flat" cmpd="sng" w="12700">
                      <a:solidFill>
                        <a:srgbClr val="F00C5C"/>
                      </a:solidFill>
                      <a:prstDash val="solid"/>
                      <a:round/>
                      <a:headEnd len="sm" w="sm" type="none"/>
                      <a:tailEnd len="sm" w="sm" type="none"/>
                    </a:lnB>
                    <a:solidFill>
                      <a:srgbClr val="D6E0EB"/>
                    </a:solidFill>
                  </a:tcPr>
                </a:tc>
                <a:tc>
                  <a:txBody>
                    <a:bodyPr/>
                    <a:lstStyle/>
                    <a:p>
                      <a:pPr indent="0" lvl="0" marL="0" marR="0" rtl="0" algn="l">
                        <a:spcBef>
                          <a:spcPts val="0"/>
                        </a:spcBef>
                        <a:spcAft>
                          <a:spcPts val="0"/>
                        </a:spcAft>
                        <a:buNone/>
                      </a:pPr>
                      <a:r>
                        <a:rPr lang="en-US" sz="1800" u="none" cap="none" strike="noStrike"/>
                        <a:t>278</a:t>
                      </a:r>
                      <a:endParaRPr/>
                    </a:p>
                  </a:txBody>
                  <a:tcPr marT="15250" marB="15250" marR="91450" marL="91450" anchor="ctr">
                    <a:lnL cap="flat" cmpd="sng" w="12700">
                      <a:solidFill>
                        <a:srgbClr val="B0E65B"/>
                      </a:solidFill>
                      <a:prstDash val="solid"/>
                      <a:round/>
                      <a:headEnd len="sm" w="sm" type="none"/>
                      <a:tailEnd len="sm" w="sm" type="none"/>
                    </a:lnL>
                    <a:lnR cap="flat" cmpd="sng" w="12700">
                      <a:solidFill>
                        <a:srgbClr val="70E75B"/>
                      </a:solidFill>
                      <a:prstDash val="solid"/>
                      <a:round/>
                      <a:headEnd len="sm" w="sm" type="none"/>
                      <a:tailEnd len="sm" w="sm" type="none"/>
                    </a:lnR>
                    <a:lnT cap="flat" cmpd="sng" w="12700">
                      <a:solidFill>
                        <a:srgbClr val="B0E65B"/>
                      </a:solidFill>
                      <a:prstDash val="solid"/>
                      <a:round/>
                      <a:headEnd len="sm" w="sm" type="none"/>
                      <a:tailEnd len="sm" w="sm" type="none"/>
                    </a:lnT>
                    <a:lnB cap="flat" cmpd="sng" w="12700">
                      <a:solidFill>
                        <a:srgbClr val="F00C5C"/>
                      </a:solidFill>
                      <a:prstDash val="solid"/>
                      <a:round/>
                      <a:headEnd len="sm" w="sm" type="none"/>
                      <a:tailEnd len="sm" w="sm" type="none"/>
                    </a:lnB>
                    <a:solidFill>
                      <a:srgbClr val="D6E0EB"/>
                    </a:solidFill>
                  </a:tcPr>
                </a:tc>
                <a:tc>
                  <a:txBody>
                    <a:bodyPr/>
                    <a:lstStyle/>
                    <a:p>
                      <a:pPr indent="0" lvl="0" marL="0" marR="0" rtl="0" algn="l">
                        <a:spcBef>
                          <a:spcPts val="0"/>
                        </a:spcBef>
                        <a:spcAft>
                          <a:spcPts val="0"/>
                        </a:spcAft>
                        <a:buNone/>
                      </a:pPr>
                      <a:r>
                        <a:rPr lang="en-US" sz="1800" u="none" cap="none" strike="noStrike"/>
                        <a:t>5.737410071942446</a:t>
                      </a:r>
                      <a:endParaRPr/>
                    </a:p>
                  </a:txBody>
                  <a:tcPr marT="15250" marB="15250" marR="91450" marL="91450" anchor="ctr">
                    <a:lnL cap="flat" cmpd="sng" w="12700">
                      <a:solidFill>
                        <a:srgbClr val="70E75B"/>
                      </a:solidFill>
                      <a:prstDash val="solid"/>
                      <a:round/>
                      <a:headEnd len="sm" w="sm" type="none"/>
                      <a:tailEnd len="sm" w="sm" type="none"/>
                    </a:lnL>
                    <a:lnR cap="flat" cmpd="sng" w="9525">
                      <a:solidFill>
                        <a:srgbClr val="70E75B"/>
                      </a:solidFill>
                      <a:prstDash val="solid"/>
                      <a:round/>
                      <a:headEnd len="sm" w="sm" type="none"/>
                      <a:tailEnd len="sm" w="sm" type="none"/>
                    </a:lnR>
                    <a:lnT cap="flat" cmpd="sng" w="12700">
                      <a:solidFill>
                        <a:srgbClr val="70E75B"/>
                      </a:solidFill>
                      <a:prstDash val="solid"/>
                      <a:round/>
                      <a:headEnd len="sm" w="sm" type="none"/>
                      <a:tailEnd len="sm" w="sm" type="none"/>
                    </a:lnT>
                    <a:lnB cap="flat" cmpd="sng" w="12700">
                      <a:solidFill>
                        <a:srgbClr val="300F5C"/>
                      </a:solidFill>
                      <a:prstDash val="solid"/>
                      <a:round/>
                      <a:headEnd len="sm" w="sm" type="none"/>
                      <a:tailEnd len="sm" w="sm" type="none"/>
                    </a:lnB>
                    <a:solidFill>
                      <a:srgbClr val="D6E0EB"/>
                    </a:solidFill>
                  </a:tcPr>
                </a:tc>
              </a:tr>
              <a:tr h="228600">
                <a:tc>
                  <a:txBody>
                    <a:bodyPr/>
                    <a:lstStyle/>
                    <a:p>
                      <a:pPr indent="0" lvl="0" marL="0" marR="0" rtl="0" algn="l">
                        <a:spcBef>
                          <a:spcPts val="0"/>
                        </a:spcBef>
                        <a:spcAft>
                          <a:spcPts val="0"/>
                        </a:spcAft>
                        <a:buNone/>
                      </a:pPr>
                      <a:r>
                        <a:rPr b="1" lang="en-US" sz="1800" u="none" cap="none" strike="noStrike"/>
                        <a:t>80425</a:t>
                      </a:r>
                      <a:endParaRPr/>
                    </a:p>
                  </a:txBody>
                  <a:tcPr marT="15250" marB="15250" marR="91450" marL="91450" anchor="ctr">
                    <a:lnL cap="flat" cmpd="sng" w="12700">
                      <a:solidFill>
                        <a:srgbClr val="F0F55B"/>
                      </a:solidFill>
                      <a:prstDash val="solid"/>
                      <a:round/>
                      <a:headEnd len="sm" w="sm" type="none"/>
                      <a:tailEnd len="sm" w="sm" type="none"/>
                    </a:lnL>
                    <a:lnR cap="flat" cmpd="sng" w="12700">
                      <a:solidFill>
                        <a:srgbClr val="F00C5C"/>
                      </a:solidFill>
                      <a:prstDash val="solid"/>
                      <a:round/>
                      <a:headEnd len="sm" w="sm" type="none"/>
                      <a:tailEnd len="sm" w="sm" type="none"/>
                    </a:lnR>
                    <a:lnT cap="flat" cmpd="sng" w="12700">
                      <a:solidFill>
                        <a:srgbClr val="F0F55B"/>
                      </a:solidFill>
                      <a:prstDash val="solid"/>
                      <a:round/>
                      <a:headEnd len="sm" w="sm" type="none"/>
                      <a:tailEnd len="sm" w="sm" type="none"/>
                    </a:lnT>
                    <a:lnB cap="flat" cmpd="sng" w="12700">
                      <a:solidFill>
                        <a:srgbClr val="F01D5C"/>
                      </a:solidFill>
                      <a:prstDash val="solid"/>
                      <a:round/>
                      <a:headEnd len="sm" w="sm" type="none"/>
                      <a:tailEnd len="sm" w="sm" type="none"/>
                    </a:lnB>
                    <a:solidFill>
                      <a:srgbClr val="D6E0EB"/>
                    </a:solidFill>
                  </a:tcPr>
                </a:tc>
                <a:tc>
                  <a:txBody>
                    <a:bodyPr/>
                    <a:lstStyle/>
                    <a:p>
                      <a:pPr indent="0" lvl="0" marL="0" marR="0" rtl="0" algn="l">
                        <a:spcBef>
                          <a:spcPts val="0"/>
                        </a:spcBef>
                        <a:spcAft>
                          <a:spcPts val="0"/>
                        </a:spcAft>
                        <a:buNone/>
                      </a:pPr>
                      <a:r>
                        <a:rPr lang="en-US" sz="1800" u="none" cap="none" strike="noStrike"/>
                        <a:t>Harry Potter and the Order of the Phoenix (Book 5)</a:t>
                      </a:r>
                      <a:endParaRPr/>
                    </a:p>
                  </a:txBody>
                  <a:tcPr marT="15250" marB="15250" marR="91450" marL="91450" anchor="ctr">
                    <a:lnL cap="flat" cmpd="sng" w="12700">
                      <a:solidFill>
                        <a:srgbClr val="F00C5C"/>
                      </a:solidFill>
                      <a:prstDash val="solid"/>
                      <a:round/>
                      <a:headEnd len="sm" w="sm" type="none"/>
                      <a:tailEnd len="sm" w="sm" type="none"/>
                    </a:lnL>
                    <a:lnR cap="flat" cmpd="sng" w="12700">
                      <a:solidFill>
                        <a:srgbClr val="F00C5C"/>
                      </a:solidFill>
                      <a:prstDash val="solid"/>
                      <a:round/>
                      <a:headEnd len="sm" w="sm" type="none"/>
                      <a:tailEnd len="sm" w="sm" type="none"/>
                    </a:lnR>
                    <a:lnT cap="flat" cmpd="sng" w="12700">
                      <a:solidFill>
                        <a:srgbClr val="F00C5C"/>
                      </a:solidFill>
                      <a:prstDash val="solid"/>
                      <a:round/>
                      <a:headEnd len="sm" w="sm" type="none"/>
                      <a:tailEnd len="sm" w="sm" type="none"/>
                    </a:lnT>
                    <a:lnB cap="flat" cmpd="sng" w="12700">
                      <a:solidFill>
                        <a:srgbClr val="70395C"/>
                      </a:solidFill>
                      <a:prstDash val="solid"/>
                      <a:round/>
                      <a:headEnd len="sm" w="sm" type="none"/>
                      <a:tailEnd len="sm" w="sm" type="none"/>
                    </a:lnB>
                    <a:solidFill>
                      <a:srgbClr val="D6E0EB"/>
                    </a:solidFill>
                  </a:tcPr>
                </a:tc>
                <a:tc>
                  <a:txBody>
                    <a:bodyPr/>
                    <a:lstStyle/>
                    <a:p>
                      <a:pPr indent="0" lvl="0" marL="0" marR="0" rtl="0" algn="l">
                        <a:spcBef>
                          <a:spcPts val="0"/>
                        </a:spcBef>
                        <a:spcAft>
                          <a:spcPts val="0"/>
                        </a:spcAft>
                        <a:buNone/>
                      </a:pPr>
                      <a:r>
                        <a:rPr lang="en-US" sz="1800" u="none" cap="none" strike="noStrike"/>
                        <a:t>347</a:t>
                      </a:r>
                      <a:endParaRPr/>
                    </a:p>
                  </a:txBody>
                  <a:tcPr marT="15250" marB="15250" marR="91450" marL="91450" anchor="ctr">
                    <a:lnL cap="flat" cmpd="sng" w="12700">
                      <a:solidFill>
                        <a:srgbClr val="F00C5C"/>
                      </a:solidFill>
                      <a:prstDash val="solid"/>
                      <a:round/>
                      <a:headEnd len="sm" w="sm" type="none"/>
                      <a:tailEnd len="sm" w="sm" type="none"/>
                    </a:lnL>
                    <a:lnR cap="flat" cmpd="sng" w="12700">
                      <a:solidFill>
                        <a:srgbClr val="300F5C"/>
                      </a:solidFill>
                      <a:prstDash val="solid"/>
                      <a:round/>
                      <a:headEnd len="sm" w="sm" type="none"/>
                      <a:tailEnd len="sm" w="sm" type="none"/>
                    </a:lnR>
                    <a:lnT cap="flat" cmpd="sng" w="12700">
                      <a:solidFill>
                        <a:srgbClr val="F00C5C"/>
                      </a:solidFill>
                      <a:prstDash val="solid"/>
                      <a:round/>
                      <a:headEnd len="sm" w="sm" type="none"/>
                      <a:tailEnd len="sm" w="sm" type="none"/>
                    </a:lnT>
                    <a:lnB cap="flat" cmpd="sng" w="12700">
                      <a:solidFill>
                        <a:srgbClr val="B04B5C"/>
                      </a:solidFill>
                      <a:prstDash val="solid"/>
                      <a:round/>
                      <a:headEnd len="sm" w="sm" type="none"/>
                      <a:tailEnd len="sm" w="sm" type="none"/>
                    </a:lnB>
                    <a:solidFill>
                      <a:srgbClr val="D6E0EB"/>
                    </a:solidFill>
                  </a:tcPr>
                </a:tc>
                <a:tc>
                  <a:txBody>
                    <a:bodyPr/>
                    <a:lstStyle/>
                    <a:p>
                      <a:pPr indent="0" lvl="0" marL="0" marR="0" rtl="0" algn="l">
                        <a:spcBef>
                          <a:spcPts val="0"/>
                        </a:spcBef>
                        <a:spcAft>
                          <a:spcPts val="0"/>
                        </a:spcAft>
                        <a:buNone/>
                      </a:pPr>
                      <a:r>
                        <a:rPr lang="en-US" sz="1800" u="none" cap="none" strike="noStrike"/>
                        <a:t>5.501440922190202</a:t>
                      </a:r>
                      <a:endParaRPr/>
                    </a:p>
                  </a:txBody>
                  <a:tcPr marT="15250" marB="15250" marR="91450" marL="91450" anchor="ctr">
                    <a:lnL cap="flat" cmpd="sng" w="12700">
                      <a:solidFill>
                        <a:srgbClr val="300F5C"/>
                      </a:solidFill>
                      <a:prstDash val="solid"/>
                      <a:round/>
                      <a:headEnd len="sm" w="sm" type="none"/>
                      <a:tailEnd len="sm" w="sm" type="none"/>
                    </a:lnL>
                    <a:lnR cap="flat" cmpd="sng" w="9525">
                      <a:solidFill>
                        <a:srgbClr val="300F5C"/>
                      </a:solidFill>
                      <a:prstDash val="solid"/>
                      <a:round/>
                      <a:headEnd len="sm" w="sm" type="none"/>
                      <a:tailEnd len="sm" w="sm" type="none"/>
                    </a:lnR>
                    <a:lnT cap="flat" cmpd="sng" w="12700">
                      <a:solidFill>
                        <a:srgbClr val="300F5C"/>
                      </a:solidFill>
                      <a:prstDash val="solid"/>
                      <a:round/>
                      <a:headEnd len="sm" w="sm" type="none"/>
                      <a:tailEnd len="sm" w="sm" type="none"/>
                    </a:lnT>
                    <a:lnB cap="flat" cmpd="sng" w="12700">
                      <a:solidFill>
                        <a:srgbClr val="F0445C"/>
                      </a:solidFill>
                      <a:prstDash val="solid"/>
                      <a:round/>
                      <a:headEnd len="sm" w="sm" type="none"/>
                      <a:tailEnd len="sm" w="sm" type="none"/>
                    </a:lnB>
                    <a:solidFill>
                      <a:srgbClr val="D6E0EB"/>
                    </a:solidFill>
                  </a:tcPr>
                </a:tc>
              </a:tr>
              <a:tr h="228600">
                <a:tc>
                  <a:txBody>
                    <a:bodyPr/>
                    <a:lstStyle/>
                    <a:p>
                      <a:pPr indent="0" lvl="0" marL="0" marR="0" rtl="0" algn="l">
                        <a:spcBef>
                          <a:spcPts val="0"/>
                        </a:spcBef>
                        <a:spcAft>
                          <a:spcPts val="0"/>
                        </a:spcAft>
                        <a:buNone/>
                      </a:pPr>
                      <a:r>
                        <a:rPr b="1" lang="en-US" sz="1800" u="none" cap="none" strike="noStrike"/>
                        <a:t>80413</a:t>
                      </a:r>
                      <a:endParaRPr/>
                    </a:p>
                  </a:txBody>
                  <a:tcPr marT="15250" marB="15250" marR="91450" marL="91450" anchor="ctr">
                    <a:lnL cap="flat" cmpd="sng" w="12700">
                      <a:solidFill>
                        <a:srgbClr val="F01D5C"/>
                      </a:solidFill>
                      <a:prstDash val="solid"/>
                      <a:round/>
                      <a:headEnd len="sm" w="sm" type="none"/>
                      <a:tailEnd len="sm" w="sm" type="none"/>
                    </a:lnL>
                    <a:lnR cap="flat" cmpd="sng" w="12700">
                      <a:solidFill>
                        <a:srgbClr val="70395C"/>
                      </a:solidFill>
                      <a:prstDash val="solid"/>
                      <a:round/>
                      <a:headEnd len="sm" w="sm" type="none"/>
                      <a:tailEnd len="sm" w="sm" type="none"/>
                    </a:lnR>
                    <a:lnT cap="flat" cmpd="sng" w="12700">
                      <a:solidFill>
                        <a:srgbClr val="F01D5C"/>
                      </a:solidFill>
                      <a:prstDash val="solid"/>
                      <a:round/>
                      <a:headEnd len="sm" w="sm" type="none"/>
                      <a:tailEnd len="sm" w="sm" type="none"/>
                    </a:lnT>
                    <a:lnB cap="flat" cmpd="sng" w="9525">
                      <a:solidFill>
                        <a:srgbClr val="F01D5C"/>
                      </a:solidFill>
                      <a:prstDash val="solid"/>
                      <a:round/>
                      <a:headEnd len="sm" w="sm" type="none"/>
                      <a:tailEnd len="sm" w="sm" type="none"/>
                    </a:lnB>
                    <a:solidFill>
                      <a:srgbClr val="D6E0EB"/>
                    </a:solidFill>
                  </a:tcPr>
                </a:tc>
                <a:tc>
                  <a:txBody>
                    <a:bodyPr/>
                    <a:lstStyle/>
                    <a:p>
                      <a:pPr indent="0" lvl="0" marL="0" marR="0" rtl="0" algn="l">
                        <a:spcBef>
                          <a:spcPts val="0"/>
                        </a:spcBef>
                        <a:spcAft>
                          <a:spcPts val="0"/>
                        </a:spcAft>
                        <a:buNone/>
                      </a:pPr>
                      <a:r>
                        <a:rPr lang="en-US" sz="1800" u="none" cap="none" strike="noStrike"/>
                        <a:t>Harry Potter and the Chamber of Secrets (Book 2)</a:t>
                      </a:r>
                      <a:endParaRPr/>
                    </a:p>
                  </a:txBody>
                  <a:tcPr marT="15250" marB="15250" marR="91450" marL="91450" anchor="ctr">
                    <a:lnL cap="flat" cmpd="sng" w="12700">
                      <a:solidFill>
                        <a:srgbClr val="70395C"/>
                      </a:solidFill>
                      <a:prstDash val="solid"/>
                      <a:round/>
                      <a:headEnd len="sm" w="sm" type="none"/>
                      <a:tailEnd len="sm" w="sm" type="none"/>
                    </a:lnL>
                    <a:lnR cap="flat" cmpd="sng" w="12700">
                      <a:solidFill>
                        <a:srgbClr val="B04B5C"/>
                      </a:solidFill>
                      <a:prstDash val="solid"/>
                      <a:round/>
                      <a:headEnd len="sm" w="sm" type="none"/>
                      <a:tailEnd len="sm" w="sm" type="none"/>
                    </a:lnR>
                    <a:lnT cap="flat" cmpd="sng" w="12700">
                      <a:solidFill>
                        <a:srgbClr val="70395C"/>
                      </a:solidFill>
                      <a:prstDash val="solid"/>
                      <a:round/>
                      <a:headEnd len="sm" w="sm" type="none"/>
                      <a:tailEnd len="sm" w="sm" type="none"/>
                    </a:lnT>
                    <a:lnB cap="flat" cmpd="sng" w="9525">
                      <a:solidFill>
                        <a:srgbClr val="70395C"/>
                      </a:solidFill>
                      <a:prstDash val="solid"/>
                      <a:round/>
                      <a:headEnd len="sm" w="sm" type="none"/>
                      <a:tailEnd len="sm" w="sm" type="none"/>
                    </a:lnB>
                    <a:solidFill>
                      <a:srgbClr val="D6E0EB"/>
                    </a:solidFill>
                  </a:tcPr>
                </a:tc>
                <a:tc>
                  <a:txBody>
                    <a:bodyPr/>
                    <a:lstStyle/>
                    <a:p>
                      <a:pPr indent="0" lvl="0" marL="0" marR="0" rtl="0" algn="l">
                        <a:spcBef>
                          <a:spcPts val="0"/>
                        </a:spcBef>
                        <a:spcAft>
                          <a:spcPts val="0"/>
                        </a:spcAft>
                        <a:buNone/>
                      </a:pPr>
                      <a:r>
                        <a:rPr lang="en-US" sz="1800" u="none" cap="none" strike="noStrike"/>
                        <a:t>556</a:t>
                      </a:r>
                      <a:endParaRPr/>
                    </a:p>
                  </a:txBody>
                  <a:tcPr marT="15250" marB="15250" marR="91450" marL="91450" anchor="ctr">
                    <a:lnL cap="flat" cmpd="sng" w="12700">
                      <a:solidFill>
                        <a:srgbClr val="B04B5C"/>
                      </a:solidFill>
                      <a:prstDash val="solid"/>
                      <a:round/>
                      <a:headEnd len="sm" w="sm" type="none"/>
                      <a:tailEnd len="sm" w="sm" type="none"/>
                    </a:lnL>
                    <a:lnR cap="flat" cmpd="sng" w="12700">
                      <a:solidFill>
                        <a:srgbClr val="F0445C"/>
                      </a:solidFill>
                      <a:prstDash val="solid"/>
                      <a:round/>
                      <a:headEnd len="sm" w="sm" type="none"/>
                      <a:tailEnd len="sm" w="sm" type="none"/>
                    </a:lnR>
                    <a:lnT cap="flat" cmpd="sng" w="12700">
                      <a:solidFill>
                        <a:srgbClr val="B04B5C"/>
                      </a:solidFill>
                      <a:prstDash val="solid"/>
                      <a:round/>
                      <a:headEnd len="sm" w="sm" type="none"/>
                      <a:tailEnd len="sm" w="sm" type="none"/>
                    </a:lnT>
                    <a:lnB cap="flat" cmpd="sng" w="9525">
                      <a:solidFill>
                        <a:srgbClr val="B04B5C"/>
                      </a:solidFill>
                      <a:prstDash val="solid"/>
                      <a:round/>
                      <a:headEnd len="sm" w="sm" type="none"/>
                      <a:tailEnd len="sm" w="sm" type="none"/>
                    </a:lnB>
                    <a:solidFill>
                      <a:srgbClr val="D6E0EB"/>
                    </a:solidFill>
                  </a:tcPr>
                </a:tc>
                <a:tc>
                  <a:txBody>
                    <a:bodyPr/>
                    <a:lstStyle/>
                    <a:p>
                      <a:pPr indent="0" lvl="0" marL="0" marR="0" rtl="0" algn="l">
                        <a:spcBef>
                          <a:spcPts val="0"/>
                        </a:spcBef>
                        <a:spcAft>
                          <a:spcPts val="0"/>
                        </a:spcAft>
                        <a:buNone/>
                      </a:pPr>
                      <a:r>
                        <a:rPr lang="en-US" sz="1800" u="none" cap="none" strike="noStrike"/>
                        <a:t>5.183453237410072</a:t>
                      </a:r>
                      <a:endParaRPr/>
                    </a:p>
                  </a:txBody>
                  <a:tcPr marT="15250" marB="15250" marR="91450" marL="91450" anchor="ctr">
                    <a:lnL cap="flat" cmpd="sng" w="12700">
                      <a:solidFill>
                        <a:srgbClr val="F0445C"/>
                      </a:solidFill>
                      <a:prstDash val="solid"/>
                      <a:round/>
                      <a:headEnd len="sm" w="sm" type="none"/>
                      <a:tailEnd len="sm" w="sm" type="none"/>
                    </a:lnL>
                    <a:lnR cap="flat" cmpd="sng" w="9525">
                      <a:solidFill>
                        <a:srgbClr val="F0445C"/>
                      </a:solidFill>
                      <a:prstDash val="solid"/>
                      <a:round/>
                      <a:headEnd len="sm" w="sm" type="none"/>
                      <a:tailEnd len="sm" w="sm" type="none"/>
                    </a:lnR>
                    <a:lnT cap="flat" cmpd="sng" w="12700">
                      <a:solidFill>
                        <a:srgbClr val="F0445C"/>
                      </a:solidFill>
                      <a:prstDash val="solid"/>
                      <a:round/>
                      <a:headEnd len="sm" w="sm" type="none"/>
                      <a:tailEnd len="sm" w="sm" type="none"/>
                    </a:lnT>
                    <a:lnB cap="flat" cmpd="sng" w="9525">
                      <a:solidFill>
                        <a:srgbClr val="F0445C"/>
                      </a:solidFill>
                      <a:prstDash val="solid"/>
                      <a:round/>
                      <a:headEnd len="sm" w="sm" type="none"/>
                      <a:tailEnd len="sm" w="sm" type="none"/>
                    </a:lnB>
                    <a:solidFill>
                      <a:srgbClr val="D6E0EB"/>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1"/>
          <p:cNvSpPr txBox="1"/>
          <p:nvPr>
            <p:ph type="title"/>
          </p:nvPr>
        </p:nvSpPr>
        <p:spPr>
          <a:xfrm>
            <a:off x="587829" y="507076"/>
            <a:ext cx="10515600" cy="111543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6"/>
              </a:buClr>
              <a:buSzPts val="4400"/>
              <a:buFont typeface="Mate"/>
              <a:buNone/>
            </a:pPr>
            <a:r>
              <a:rPr lang="en-US"/>
              <a:t>Collaborative Filtering-(User Item based)</a:t>
            </a:r>
            <a:endParaRPr>
              <a:solidFill>
                <a:schemeClr val="dk2"/>
              </a:solidFill>
            </a:endParaRPr>
          </a:p>
        </p:txBody>
      </p:sp>
      <p:sp>
        <p:nvSpPr>
          <p:cNvPr id="461" name="Google Shape;461;p21"/>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A picture containing text, clipart&#10;&#10;Description automatically generated" id="462" name="Google Shape;462;p21"/>
          <p:cNvPicPr preferRelativeResize="0"/>
          <p:nvPr/>
        </p:nvPicPr>
        <p:blipFill rotWithShape="1">
          <a:blip r:embed="rId3">
            <a:alphaModFix/>
          </a:blip>
          <a:srcRect b="0" l="0" r="0" t="0"/>
          <a:stretch/>
        </p:blipFill>
        <p:spPr>
          <a:xfrm>
            <a:off x="11321821" y="227476"/>
            <a:ext cx="594360" cy="594360"/>
          </a:xfrm>
          <a:prstGeom prst="rect">
            <a:avLst/>
          </a:prstGeom>
          <a:noFill/>
          <a:ln>
            <a:noFill/>
          </a:ln>
        </p:spPr>
      </p:pic>
      <p:pic>
        <p:nvPicPr>
          <p:cNvPr id="463" name="Google Shape;463;p21"/>
          <p:cNvPicPr preferRelativeResize="0"/>
          <p:nvPr/>
        </p:nvPicPr>
        <p:blipFill rotWithShape="1">
          <a:blip r:embed="rId4">
            <a:alphaModFix/>
          </a:blip>
          <a:srcRect b="0" l="0" r="0" t="0"/>
          <a:stretch/>
        </p:blipFill>
        <p:spPr>
          <a:xfrm>
            <a:off x="406034" y="1622510"/>
            <a:ext cx="11379932" cy="41386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22"/>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69" name="Google Shape;469;p22"/>
          <p:cNvSpPr txBox="1"/>
          <p:nvPr/>
        </p:nvSpPr>
        <p:spPr>
          <a:xfrm>
            <a:off x="363500" y="144718"/>
            <a:ext cx="9954672"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2"/>
                </a:solidFill>
                <a:latin typeface="Mate"/>
                <a:ea typeface="Mate"/>
                <a:cs typeface="Mate"/>
                <a:sym typeface="Mate"/>
              </a:rPr>
              <a:t>Popularity Based Recommendation</a:t>
            </a:r>
            <a:endParaRPr/>
          </a:p>
          <a:p>
            <a:pPr indent="0" lvl="0" marL="0" marR="0" rtl="0" algn="l">
              <a:spcBef>
                <a:spcPts val="0"/>
              </a:spcBef>
              <a:spcAft>
                <a:spcPts val="0"/>
              </a:spcAft>
              <a:buNone/>
            </a:pPr>
            <a:r>
              <a:rPr b="1" lang="en-US" sz="4400">
                <a:solidFill>
                  <a:schemeClr val="dk2"/>
                </a:solidFill>
                <a:latin typeface="Mate"/>
                <a:ea typeface="Mate"/>
                <a:cs typeface="Mate"/>
                <a:sym typeface="Mate"/>
              </a:rPr>
              <a:t>(user Interface)</a:t>
            </a:r>
            <a:endParaRPr/>
          </a:p>
        </p:txBody>
      </p:sp>
      <p:pic>
        <p:nvPicPr>
          <p:cNvPr descr="A picture containing text, clipart&#10;&#10;Description automatically generated" id="470" name="Google Shape;470;p22"/>
          <p:cNvPicPr preferRelativeResize="0"/>
          <p:nvPr/>
        </p:nvPicPr>
        <p:blipFill rotWithShape="1">
          <a:blip r:embed="rId3">
            <a:alphaModFix/>
          </a:blip>
          <a:srcRect b="0" l="0" r="0" t="0"/>
          <a:stretch/>
        </p:blipFill>
        <p:spPr>
          <a:xfrm>
            <a:off x="11321821" y="227476"/>
            <a:ext cx="594360" cy="594360"/>
          </a:xfrm>
          <a:prstGeom prst="rect">
            <a:avLst/>
          </a:prstGeom>
          <a:noFill/>
          <a:ln>
            <a:noFill/>
          </a:ln>
        </p:spPr>
      </p:pic>
      <p:pic>
        <p:nvPicPr>
          <p:cNvPr descr="Graphical user interface, application&#10;&#10;Description automatically generated" id="471" name="Google Shape;471;p22"/>
          <p:cNvPicPr preferRelativeResize="0"/>
          <p:nvPr/>
        </p:nvPicPr>
        <p:blipFill rotWithShape="1">
          <a:blip r:embed="rId4">
            <a:alphaModFix/>
          </a:blip>
          <a:srcRect b="0" l="0" r="0" t="0"/>
          <a:stretch/>
        </p:blipFill>
        <p:spPr>
          <a:xfrm>
            <a:off x="4613564" y="867993"/>
            <a:ext cx="7439891" cy="4186863"/>
          </a:xfrm>
          <a:prstGeom prst="rect">
            <a:avLst/>
          </a:prstGeom>
          <a:noFill/>
          <a:ln>
            <a:noFill/>
          </a:ln>
        </p:spPr>
      </p:pic>
      <p:pic>
        <p:nvPicPr>
          <p:cNvPr descr="A computer screen capture&#10;&#10;Description automatically generated with medium confidence" id="472" name="Google Shape;472;p22"/>
          <p:cNvPicPr preferRelativeResize="0"/>
          <p:nvPr/>
        </p:nvPicPr>
        <p:blipFill rotWithShape="1">
          <a:blip r:embed="rId5">
            <a:alphaModFix/>
          </a:blip>
          <a:srcRect b="0" l="0" r="0" t="0"/>
          <a:stretch/>
        </p:blipFill>
        <p:spPr>
          <a:xfrm>
            <a:off x="737755" y="5298254"/>
            <a:ext cx="10214264" cy="1446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3"/>
          <p:cNvSpPr txBox="1"/>
          <p:nvPr>
            <p:ph type="title"/>
          </p:nvPr>
        </p:nvSpPr>
        <p:spPr>
          <a:xfrm>
            <a:off x="533669" y="524657"/>
            <a:ext cx="9400040" cy="71186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3600"/>
              <a:buFont typeface="Mate"/>
              <a:buNone/>
            </a:pPr>
            <a:r>
              <a:rPr lang="en-US" sz="3600"/>
              <a:t>Collaborative Filtering(User Interface): Snapshot</a:t>
            </a:r>
            <a:endParaRPr sz="3600">
              <a:solidFill>
                <a:schemeClr val="dk2"/>
              </a:solidFill>
            </a:endParaRPr>
          </a:p>
        </p:txBody>
      </p:sp>
      <p:sp>
        <p:nvSpPr>
          <p:cNvPr id="479" name="Google Shape;479;p23"/>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A picture containing text, clipart&#10;&#10;Description automatically generated" id="480" name="Google Shape;480;p23"/>
          <p:cNvPicPr preferRelativeResize="0"/>
          <p:nvPr/>
        </p:nvPicPr>
        <p:blipFill rotWithShape="1">
          <a:blip r:embed="rId3">
            <a:alphaModFix/>
          </a:blip>
          <a:srcRect b="0" l="0" r="0" t="0"/>
          <a:stretch/>
        </p:blipFill>
        <p:spPr>
          <a:xfrm>
            <a:off x="11321821" y="227476"/>
            <a:ext cx="594360" cy="594360"/>
          </a:xfrm>
          <a:prstGeom prst="rect">
            <a:avLst/>
          </a:prstGeom>
          <a:noFill/>
          <a:ln>
            <a:noFill/>
          </a:ln>
        </p:spPr>
      </p:pic>
      <p:pic>
        <p:nvPicPr>
          <p:cNvPr descr="Graphical user interface, website&#10;&#10;Description automatically generated" id="481" name="Google Shape;481;p23"/>
          <p:cNvPicPr preferRelativeResize="0"/>
          <p:nvPr/>
        </p:nvPicPr>
        <p:blipFill rotWithShape="1">
          <a:blip r:embed="rId4">
            <a:alphaModFix/>
          </a:blip>
          <a:srcRect b="0" l="0" r="0" t="0"/>
          <a:stretch/>
        </p:blipFill>
        <p:spPr>
          <a:xfrm>
            <a:off x="533669" y="1413164"/>
            <a:ext cx="9618249" cy="4572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24"/>
          <p:cNvSpPr txBox="1"/>
          <p:nvPr>
            <p:ph type="title"/>
          </p:nvPr>
        </p:nvSpPr>
        <p:spPr>
          <a:xfrm>
            <a:off x="3098441" y="524656"/>
            <a:ext cx="3603695" cy="8001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6"/>
              </a:buClr>
              <a:buSzPts val="4000"/>
              <a:buFont typeface="Mate"/>
              <a:buNone/>
            </a:pPr>
            <a:r>
              <a:rPr lang="en-US" sz="4000"/>
              <a:t>Future Scope:</a:t>
            </a:r>
            <a:endParaRPr/>
          </a:p>
        </p:txBody>
      </p:sp>
      <p:pic>
        <p:nvPicPr>
          <p:cNvPr descr="Layout of website design sketches on white paper" id="487" name="Google Shape;487;p24"/>
          <p:cNvPicPr preferRelativeResize="0"/>
          <p:nvPr>
            <p:ph idx="3" type="pic"/>
          </p:nvPr>
        </p:nvPicPr>
        <p:blipFill rotWithShape="1">
          <a:blip r:embed="rId3">
            <a:alphaModFix/>
          </a:blip>
          <a:srcRect b="0" l="0" r="0" t="0"/>
          <a:stretch/>
        </p:blipFill>
        <p:spPr>
          <a:xfrm>
            <a:off x="1788170" y="2296125"/>
            <a:ext cx="1886360" cy="2144668"/>
          </a:xfrm>
          <a:prstGeom prst="rect">
            <a:avLst/>
          </a:prstGeom>
          <a:solidFill>
            <a:srgbClr val="F2F2F2"/>
          </a:solidFill>
          <a:ln>
            <a:noFill/>
          </a:ln>
        </p:spPr>
      </p:pic>
      <p:sp>
        <p:nvSpPr>
          <p:cNvPr id="488" name="Google Shape;488;p24"/>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89" name="Google Shape;489;p24"/>
          <p:cNvSpPr txBox="1"/>
          <p:nvPr/>
        </p:nvSpPr>
        <p:spPr>
          <a:xfrm>
            <a:off x="4031226" y="2296125"/>
            <a:ext cx="7826477" cy="286232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Given more information regarding the books dataset, namely features like Genre, Description etc, we could implement a content filtering based recommendation system and compare the results with the existing collaborative filtering based system</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We would like to explore various clustering approaches for clustering the users based on Age, Location etc. and then implement voting algorithms to recommend items to the user depending on the cluster into which it belongs</a:t>
            </a:r>
            <a:endParaRPr sz="1800">
              <a:solidFill>
                <a:schemeClr val="dk1"/>
              </a:solidFill>
              <a:latin typeface="Arial"/>
              <a:ea typeface="Arial"/>
              <a:cs typeface="Arial"/>
              <a:sym typeface="Arial"/>
            </a:endParaRPr>
          </a:p>
        </p:txBody>
      </p:sp>
      <p:pic>
        <p:nvPicPr>
          <p:cNvPr descr="A picture containing text, clipart&#10;&#10;Description automatically generated" id="490" name="Google Shape;490;p24"/>
          <p:cNvPicPr preferRelativeResize="0"/>
          <p:nvPr/>
        </p:nvPicPr>
        <p:blipFill rotWithShape="1">
          <a:blip r:embed="rId4">
            <a:alphaModFix/>
          </a:blip>
          <a:srcRect b="0" l="0" r="0" t="0"/>
          <a:stretch/>
        </p:blipFill>
        <p:spPr>
          <a:xfrm>
            <a:off x="11321821" y="227476"/>
            <a:ext cx="594360" cy="5943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descr="People around a table on their laptops" id="495" name="Google Shape;495;p25"/>
          <p:cNvPicPr preferRelativeResize="0"/>
          <p:nvPr>
            <p:ph idx="3" type="pic"/>
          </p:nvPr>
        </p:nvPicPr>
        <p:blipFill rotWithShape="1">
          <a:blip r:embed="rId3">
            <a:alphaModFix/>
          </a:blip>
          <a:srcRect b="0" l="3212" r="3212" t="0"/>
          <a:stretch/>
        </p:blipFill>
        <p:spPr>
          <a:xfrm>
            <a:off x="1788170" y="2296125"/>
            <a:ext cx="1886360" cy="2144668"/>
          </a:xfrm>
          <a:prstGeom prst="rect">
            <a:avLst/>
          </a:prstGeom>
          <a:solidFill>
            <a:srgbClr val="F2F2F2"/>
          </a:solidFill>
          <a:ln>
            <a:noFill/>
          </a:ln>
        </p:spPr>
      </p:pic>
      <p:sp>
        <p:nvSpPr>
          <p:cNvPr id="496" name="Google Shape;496;p25"/>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A picture containing text, clipart&#10;&#10;Description automatically generated" id="497" name="Google Shape;497;p25"/>
          <p:cNvPicPr preferRelativeResize="0"/>
          <p:nvPr/>
        </p:nvPicPr>
        <p:blipFill rotWithShape="1">
          <a:blip r:embed="rId4">
            <a:alphaModFix/>
          </a:blip>
          <a:srcRect b="0" l="0" r="0" t="0"/>
          <a:stretch/>
        </p:blipFill>
        <p:spPr>
          <a:xfrm>
            <a:off x="11321821" y="227476"/>
            <a:ext cx="594360" cy="594360"/>
          </a:xfrm>
          <a:prstGeom prst="rect">
            <a:avLst/>
          </a:prstGeom>
          <a:noFill/>
          <a:ln>
            <a:noFill/>
          </a:ln>
        </p:spPr>
      </p:pic>
      <p:sp>
        <p:nvSpPr>
          <p:cNvPr id="498" name="Google Shape;498;p25"/>
          <p:cNvSpPr txBox="1"/>
          <p:nvPr>
            <p:ph type="title"/>
          </p:nvPr>
        </p:nvSpPr>
        <p:spPr>
          <a:xfrm>
            <a:off x="3812951" y="821836"/>
            <a:ext cx="3242478" cy="92235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6"/>
              </a:buClr>
              <a:buSzPts val="4400"/>
              <a:buFont typeface="Mate"/>
              <a:buNone/>
            </a:pPr>
            <a:r>
              <a:rPr lang="en-US"/>
              <a:t>Challenges :</a:t>
            </a:r>
            <a:endParaRPr/>
          </a:p>
        </p:txBody>
      </p:sp>
      <p:sp>
        <p:nvSpPr>
          <p:cNvPr id="499" name="Google Shape;499;p25"/>
          <p:cNvSpPr txBox="1"/>
          <p:nvPr/>
        </p:nvSpPr>
        <p:spPr>
          <a:xfrm>
            <a:off x="3812951" y="2251493"/>
            <a:ext cx="7679394" cy="286232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Handling of sparsity was a major challenge as well since the user interactions were not present for the majority of the books.</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Understanding the metric for evaluation was a challenge as well.</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Since the data consisted of text data, data cleaning was a major challenge in features like Location etc.</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Decision making on missing value imputations and outlier treatment was quite challenging as well.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26"/>
          <p:cNvSpPr txBox="1"/>
          <p:nvPr>
            <p:ph type="title"/>
          </p:nvPr>
        </p:nvSpPr>
        <p:spPr>
          <a:xfrm>
            <a:off x="3674530" y="578497"/>
            <a:ext cx="7513778" cy="74210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6"/>
              </a:buClr>
              <a:buSzPts val="4400"/>
              <a:buFont typeface="Mate"/>
              <a:buNone/>
            </a:pPr>
            <a:r>
              <a:rPr b="1" lang="en-US"/>
              <a:t>Conclusion:</a:t>
            </a:r>
            <a:endParaRPr/>
          </a:p>
        </p:txBody>
      </p:sp>
      <p:pic>
        <p:nvPicPr>
          <p:cNvPr descr="Layout of website design sketches on white paper" id="505" name="Google Shape;505;p26"/>
          <p:cNvPicPr preferRelativeResize="0"/>
          <p:nvPr>
            <p:ph idx="3" type="pic"/>
          </p:nvPr>
        </p:nvPicPr>
        <p:blipFill rotWithShape="1">
          <a:blip r:embed="rId3">
            <a:alphaModFix/>
          </a:blip>
          <a:srcRect b="0" l="0" r="0" t="0"/>
          <a:stretch/>
        </p:blipFill>
        <p:spPr>
          <a:xfrm>
            <a:off x="1788170" y="2296125"/>
            <a:ext cx="1886360" cy="2144668"/>
          </a:xfrm>
          <a:prstGeom prst="rect">
            <a:avLst/>
          </a:prstGeom>
          <a:solidFill>
            <a:srgbClr val="F2F2F2"/>
          </a:solidFill>
          <a:ln>
            <a:noFill/>
          </a:ln>
        </p:spPr>
      </p:pic>
      <p:sp>
        <p:nvSpPr>
          <p:cNvPr id="506" name="Google Shape;506;p26"/>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507" name="Google Shape;507;p26"/>
          <p:cNvSpPr txBox="1"/>
          <p:nvPr/>
        </p:nvSpPr>
        <p:spPr>
          <a:xfrm>
            <a:off x="4031673" y="1504732"/>
            <a:ext cx="7884508" cy="411535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6000"/>
              </a:lnSpc>
              <a:spcBef>
                <a:spcPts val="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In EDA, the Top 10 most rated books were essentially novels Books like The Lovely Bone and The Secret Life of Bees were very well perceived</a:t>
            </a:r>
            <a:endParaRPr/>
          </a:p>
          <a:p>
            <a:pPr indent="-285750" lvl="0" marL="285750" marR="0" rtl="0" algn="l">
              <a:lnSpc>
                <a:spcPct val="106000"/>
              </a:lnSpc>
              <a:spcBef>
                <a:spcPts val="100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Majority of the readers were of the age bracket 20 35 and most of them came from North American and European countries namely USA, Canada, UK, Germany and Spain</a:t>
            </a:r>
            <a:endParaRPr/>
          </a:p>
          <a:p>
            <a:pPr indent="-285750" lvl="0" marL="285750" marR="0" rtl="0" algn="l">
              <a:lnSpc>
                <a:spcPct val="106000"/>
              </a:lnSpc>
              <a:spcBef>
                <a:spcPts val="100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If we look at the ratings distribution, most of the books have high ratings with maximum books being rated 8 Ratings below 5 are few in number</a:t>
            </a:r>
            <a:endParaRPr/>
          </a:p>
          <a:p>
            <a:pPr indent="-285750" lvl="0" marL="285750" marR="0" rtl="0" algn="l">
              <a:lnSpc>
                <a:spcPct val="106000"/>
              </a:lnSpc>
              <a:spcBef>
                <a:spcPts val="100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Author with the most books was Agatha Christie, William Shakespeare and Stephen King</a:t>
            </a:r>
            <a:endParaRPr/>
          </a:p>
          <a:p>
            <a:pPr indent="-285750" lvl="0" marL="285750" marR="0" rtl="0" algn="l">
              <a:lnSpc>
                <a:spcPct val="106000"/>
              </a:lnSpc>
              <a:spcBef>
                <a:spcPts val="1000"/>
              </a:spcBef>
              <a:spcAft>
                <a:spcPts val="0"/>
              </a:spcAft>
              <a:buClr>
                <a:srgbClr val="000000"/>
              </a:buClr>
              <a:buSzPts val="1800"/>
              <a:buFont typeface="Noto Sans Symbols"/>
              <a:buChar char="⮚"/>
            </a:pPr>
            <a:r>
              <a:rPr lang="en-US" sz="1800">
                <a:solidFill>
                  <a:srgbClr val="000000"/>
                </a:solidFill>
                <a:latin typeface="Arial"/>
                <a:ea typeface="Arial"/>
                <a:cs typeface="Arial"/>
                <a:sym typeface="Arial"/>
              </a:rPr>
              <a:t>For modelling, it was observed that for model based collaborative filtering SVD technique worked way better than NMF with lower Mean Absolute Error (MAE)</a:t>
            </a:r>
            <a:endParaRPr sz="1800">
              <a:solidFill>
                <a:schemeClr val="dk1"/>
              </a:solidFill>
              <a:latin typeface="Arial"/>
              <a:ea typeface="Arial"/>
              <a:cs typeface="Arial"/>
              <a:sym typeface="Arial"/>
            </a:endParaRPr>
          </a:p>
        </p:txBody>
      </p:sp>
      <p:pic>
        <p:nvPicPr>
          <p:cNvPr descr="A picture containing text, clipart&#10;&#10;Description automatically generated" id="508" name="Google Shape;508;p26"/>
          <p:cNvPicPr preferRelativeResize="0"/>
          <p:nvPr/>
        </p:nvPicPr>
        <p:blipFill rotWithShape="1">
          <a:blip r:embed="rId4">
            <a:alphaModFix/>
          </a:blip>
          <a:srcRect b="0" l="0" r="0" t="0"/>
          <a:stretch/>
        </p:blipFill>
        <p:spPr>
          <a:xfrm>
            <a:off x="11321821" y="227476"/>
            <a:ext cx="594360" cy="59436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27"/>
          <p:cNvSpPr txBox="1"/>
          <p:nvPr>
            <p:ph type="title"/>
          </p:nvPr>
        </p:nvSpPr>
        <p:spPr>
          <a:xfrm>
            <a:off x="6096000" y="1703538"/>
            <a:ext cx="5055698" cy="132556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6"/>
              </a:buClr>
              <a:buSzPts val="4400"/>
              <a:buFont typeface="Mate"/>
              <a:buNone/>
            </a:pPr>
            <a:r>
              <a:rPr lang="en-US"/>
              <a:t>Thank you</a:t>
            </a:r>
            <a:endParaRPr/>
          </a:p>
        </p:txBody>
      </p:sp>
      <p:pic>
        <p:nvPicPr>
          <p:cNvPr descr="People working in office" id="514" name="Google Shape;514;p27"/>
          <p:cNvPicPr preferRelativeResize="0"/>
          <p:nvPr>
            <p:ph idx="3" type="pic"/>
          </p:nvPr>
        </p:nvPicPr>
        <p:blipFill rotWithShape="1">
          <a:blip r:embed="rId3">
            <a:alphaModFix/>
          </a:blip>
          <a:srcRect b="0" l="0" r="0" t="0"/>
          <a:stretch/>
        </p:blipFill>
        <p:spPr>
          <a:xfrm>
            <a:off x="391110" y="2493385"/>
            <a:ext cx="1465840" cy="1289394"/>
          </a:xfrm>
          <a:prstGeom prst="hexagon">
            <a:avLst>
              <a:gd fmla="val 28349" name="adj"/>
              <a:gd fmla="val 115470" name="vf"/>
            </a:avLst>
          </a:prstGeom>
          <a:noFill/>
          <a:ln>
            <a:noFill/>
          </a:ln>
        </p:spPr>
      </p:pic>
      <p:pic>
        <p:nvPicPr>
          <p:cNvPr descr="People in an office discussing work over a laptop&#10;" id="515" name="Google Shape;515;p27"/>
          <p:cNvPicPr preferRelativeResize="0"/>
          <p:nvPr>
            <p:ph idx="2" type="pic"/>
          </p:nvPr>
        </p:nvPicPr>
        <p:blipFill rotWithShape="1">
          <a:blip r:embed="rId4">
            <a:alphaModFix/>
          </a:blip>
          <a:srcRect b="0" l="0" r="0" t="0"/>
          <a:stretch/>
        </p:blipFill>
        <p:spPr>
          <a:xfrm>
            <a:off x="2754948" y="2502098"/>
            <a:ext cx="1465840" cy="1289394"/>
          </a:xfrm>
          <a:prstGeom prst="hexagon">
            <a:avLst>
              <a:gd fmla="val 28349" name="adj"/>
              <a:gd fmla="val 115470" name="vf"/>
            </a:avLst>
          </a:prstGeom>
          <a:noFill/>
          <a:ln>
            <a:noFill/>
          </a:ln>
        </p:spPr>
      </p:pic>
      <p:pic>
        <p:nvPicPr>
          <p:cNvPr descr="Layout of website design sketches on white paper" id="516" name="Google Shape;516;p27"/>
          <p:cNvPicPr preferRelativeResize="0"/>
          <p:nvPr>
            <p:ph idx="5" type="pic"/>
          </p:nvPr>
        </p:nvPicPr>
        <p:blipFill rotWithShape="1">
          <a:blip r:embed="rId5">
            <a:alphaModFix/>
          </a:blip>
          <a:srcRect b="0" l="0" r="0" t="0"/>
          <a:stretch/>
        </p:blipFill>
        <p:spPr>
          <a:xfrm>
            <a:off x="3948599" y="3194928"/>
            <a:ext cx="1465840" cy="1289394"/>
          </a:xfrm>
          <a:prstGeom prst="hexagon">
            <a:avLst>
              <a:gd fmla="val 28349" name="adj"/>
              <a:gd fmla="val 115470" name="vf"/>
            </a:avLst>
          </a:prstGeom>
          <a:noFill/>
          <a:ln>
            <a:noFill/>
          </a:ln>
        </p:spPr>
      </p:pic>
      <p:pic>
        <p:nvPicPr>
          <p:cNvPr descr="Businesswoman reviewing sticky notes on a wall" id="517" name="Google Shape;517;p27"/>
          <p:cNvPicPr preferRelativeResize="0"/>
          <p:nvPr>
            <p:ph idx="4" type="pic"/>
          </p:nvPr>
        </p:nvPicPr>
        <p:blipFill rotWithShape="1">
          <a:blip r:embed="rId6">
            <a:alphaModFix/>
          </a:blip>
          <a:srcRect b="0" l="0" r="0" t="0"/>
          <a:stretch/>
        </p:blipFill>
        <p:spPr>
          <a:xfrm>
            <a:off x="5151412" y="5238680"/>
            <a:ext cx="1465840" cy="1289394"/>
          </a:xfrm>
          <a:prstGeom prst="hexagon">
            <a:avLst>
              <a:gd fmla="val 28349" name="adj"/>
              <a:gd fmla="val 115470" name="vf"/>
            </a:avLst>
          </a:prstGeom>
          <a:noFill/>
          <a:ln>
            <a:noFill/>
          </a:ln>
        </p:spPr>
      </p:pic>
      <p:pic>
        <p:nvPicPr>
          <p:cNvPr descr="A picture containing text, clipart&#10;&#10;Description automatically generated" id="518" name="Google Shape;518;p27"/>
          <p:cNvPicPr preferRelativeResize="0"/>
          <p:nvPr/>
        </p:nvPicPr>
        <p:blipFill rotWithShape="1">
          <a:blip r:embed="rId7">
            <a:alphaModFix/>
          </a:blip>
          <a:srcRect b="0" l="0" r="0" t="0"/>
          <a:stretch/>
        </p:blipFill>
        <p:spPr>
          <a:xfrm>
            <a:off x="11321821" y="227476"/>
            <a:ext cx="594360" cy="5943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
          <p:cNvSpPr txBox="1"/>
          <p:nvPr>
            <p:ph type="title"/>
          </p:nvPr>
        </p:nvSpPr>
        <p:spPr>
          <a:xfrm>
            <a:off x="581709" y="721538"/>
            <a:ext cx="6567236" cy="8221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4400"/>
              <a:buFont typeface="Mate"/>
              <a:buNone/>
            </a:pPr>
            <a:r>
              <a:rPr b="1" lang="en-US"/>
              <a:t>Recommendation System</a:t>
            </a:r>
            <a:endParaRPr/>
          </a:p>
        </p:txBody>
      </p:sp>
      <p:sp>
        <p:nvSpPr>
          <p:cNvPr id="265" name="Google Shape;265;p3"/>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3</a:t>
            </a:r>
            <a:endParaRPr/>
          </a:p>
        </p:txBody>
      </p:sp>
      <p:sp>
        <p:nvSpPr>
          <p:cNvPr id="266" name="Google Shape;266;p3"/>
          <p:cNvSpPr txBox="1"/>
          <p:nvPr/>
        </p:nvSpPr>
        <p:spPr>
          <a:xfrm>
            <a:off x="3865417" y="5490131"/>
            <a:ext cx="94114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descr="A picture containing text, clipart&#10;&#10;Description automatically generated" id="267" name="Google Shape;267;p3"/>
          <p:cNvPicPr preferRelativeResize="0"/>
          <p:nvPr/>
        </p:nvPicPr>
        <p:blipFill rotWithShape="1">
          <a:blip r:embed="rId3">
            <a:alphaModFix/>
          </a:blip>
          <a:srcRect b="0" l="0" r="0" t="0"/>
          <a:stretch/>
        </p:blipFill>
        <p:spPr>
          <a:xfrm>
            <a:off x="11321821" y="227476"/>
            <a:ext cx="594360" cy="594360"/>
          </a:xfrm>
          <a:prstGeom prst="rect">
            <a:avLst/>
          </a:prstGeom>
          <a:noFill/>
          <a:ln>
            <a:noFill/>
          </a:ln>
        </p:spPr>
      </p:pic>
      <p:sp>
        <p:nvSpPr>
          <p:cNvPr id="268" name="Google Shape;268;p3"/>
          <p:cNvSpPr txBox="1"/>
          <p:nvPr/>
        </p:nvSpPr>
        <p:spPr>
          <a:xfrm>
            <a:off x="1039091" y="1543665"/>
            <a:ext cx="8920595"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Recommendation systems produce a ranked list of items on which a user might be interested, in the context of his current choice of an item. </a:t>
            </a:r>
            <a:endParaRPr/>
          </a:p>
          <a:p>
            <a:pPr indent="0" lvl="1" marL="457200" marR="0" rtl="0" algn="l">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342900" lvl="1" marL="8001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Subclass of Information filtering system that seek to predict the ‘rating’ or ‘preference’ that a user would give to them.</a:t>
            </a:r>
            <a:endParaRPr/>
          </a:p>
          <a:p>
            <a:pPr indent="-215900" lvl="1" marL="800100" marR="0" rtl="0" algn="l">
              <a:spcBef>
                <a:spcPts val="0"/>
              </a:spcBef>
              <a:spcAft>
                <a:spcPts val="0"/>
              </a:spcAft>
              <a:buClr>
                <a:schemeClr val="dk1"/>
              </a:buClr>
              <a:buSzPts val="2000"/>
              <a:buFont typeface="Noto Sans Symbols"/>
              <a:buNone/>
            </a:pPr>
            <a:r>
              <a:t/>
            </a:r>
            <a:endParaRPr b="0" i="0" sz="2000" u="none" cap="none" strike="noStrike">
              <a:solidFill>
                <a:schemeClr val="dk1"/>
              </a:solidFill>
              <a:latin typeface="Arial"/>
              <a:ea typeface="Arial"/>
              <a:cs typeface="Arial"/>
              <a:sym typeface="Arial"/>
            </a:endParaRPr>
          </a:p>
          <a:p>
            <a:pPr indent="-342900" lvl="1" marL="8001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Applied in variety of applications like movies, books, research articles. </a:t>
            </a:r>
            <a:endParaRPr/>
          </a:p>
          <a:p>
            <a:pPr indent="0" lvl="1" marL="457200" marR="0" rtl="0" algn="l">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342900" lvl="1" marL="8001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Recommendation systems involve predicting user preferences for unseen items • such as movies, songs or books</a:t>
            </a:r>
            <a:endParaRPr/>
          </a:p>
          <a:p>
            <a:pPr indent="0" lvl="1" marL="457200" marR="0" rtl="0" algn="l">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342900" lvl="1" marL="8001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Recommendation systems have become very popular with the increasing availability of millions of products online </a:t>
            </a:r>
            <a:endParaRPr/>
          </a:p>
          <a:p>
            <a:pPr indent="-215900" lvl="1" marL="800100" marR="0" rtl="0" algn="l">
              <a:spcBef>
                <a:spcPts val="0"/>
              </a:spcBef>
              <a:spcAft>
                <a:spcPts val="0"/>
              </a:spcAft>
              <a:buClr>
                <a:schemeClr val="dk1"/>
              </a:buClr>
              <a:buSzPts val="2000"/>
              <a:buFont typeface="Noto Sans Symbols"/>
              <a:buNone/>
            </a:pPr>
            <a:r>
              <a:t/>
            </a:r>
            <a:endParaRPr b="0" i="0" sz="2000" u="none" cap="none" strike="noStrike">
              <a:solidFill>
                <a:schemeClr val="dk1"/>
              </a:solidFill>
              <a:latin typeface="Arial"/>
              <a:ea typeface="Arial"/>
              <a:cs typeface="Arial"/>
              <a:sym typeface="Arial"/>
            </a:endParaRPr>
          </a:p>
          <a:p>
            <a:pPr indent="-342900" lvl="1" marL="800100" marR="0" rtl="0" algn="l">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Recommending relevant products increases the sales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a:t>
            </a:r>
            <a:endParaRPr/>
          </a:p>
        </p:txBody>
      </p:sp>
      <p:pic>
        <p:nvPicPr>
          <p:cNvPr descr="A picture containing text, clipart&#10;&#10;Description automatically generated" id="274" name="Google Shape;274;p4"/>
          <p:cNvPicPr preferRelativeResize="0"/>
          <p:nvPr/>
        </p:nvPicPr>
        <p:blipFill rotWithShape="1">
          <a:blip r:embed="rId3">
            <a:alphaModFix/>
          </a:blip>
          <a:srcRect b="0" l="0" r="0" t="0"/>
          <a:stretch/>
        </p:blipFill>
        <p:spPr>
          <a:xfrm>
            <a:off x="11321821" y="227476"/>
            <a:ext cx="594360" cy="594360"/>
          </a:xfrm>
          <a:prstGeom prst="rect">
            <a:avLst/>
          </a:prstGeom>
          <a:noFill/>
          <a:ln>
            <a:noFill/>
          </a:ln>
        </p:spPr>
      </p:pic>
      <p:sp>
        <p:nvSpPr>
          <p:cNvPr id="275" name="Google Shape;275;p4"/>
          <p:cNvSpPr txBox="1"/>
          <p:nvPr>
            <p:ph type="title"/>
          </p:nvPr>
        </p:nvSpPr>
        <p:spPr>
          <a:xfrm>
            <a:off x="581709" y="721538"/>
            <a:ext cx="9113835" cy="92022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4400"/>
              <a:buFont typeface="Mate"/>
              <a:buNone/>
            </a:pPr>
            <a:r>
              <a:rPr lang="en-US"/>
              <a:t>What is Recommendation System</a:t>
            </a:r>
            <a:endParaRPr/>
          </a:p>
        </p:txBody>
      </p:sp>
      <p:pic>
        <p:nvPicPr>
          <p:cNvPr id="276" name="Google Shape;276;p4"/>
          <p:cNvPicPr preferRelativeResize="0"/>
          <p:nvPr/>
        </p:nvPicPr>
        <p:blipFill rotWithShape="1">
          <a:blip r:embed="rId4">
            <a:alphaModFix/>
          </a:blip>
          <a:srcRect b="16468" l="541" r="877" t="18703"/>
          <a:stretch/>
        </p:blipFill>
        <p:spPr>
          <a:xfrm>
            <a:off x="720495" y="1870044"/>
            <a:ext cx="8975049" cy="44265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
          <p:cNvSpPr txBox="1"/>
          <p:nvPr>
            <p:ph type="title"/>
          </p:nvPr>
        </p:nvSpPr>
        <p:spPr>
          <a:xfrm>
            <a:off x="3674530" y="578497"/>
            <a:ext cx="7513778" cy="74210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6"/>
              </a:buClr>
              <a:buSzPts val="4400"/>
              <a:buFont typeface="Mate"/>
              <a:buNone/>
            </a:pPr>
            <a:r>
              <a:rPr b="1" lang="en-US"/>
              <a:t>Problem Statement</a:t>
            </a:r>
            <a:endParaRPr/>
          </a:p>
        </p:txBody>
      </p:sp>
      <p:pic>
        <p:nvPicPr>
          <p:cNvPr descr="Layout of website design sketches on white paper" id="283" name="Google Shape;283;p5"/>
          <p:cNvPicPr preferRelativeResize="0"/>
          <p:nvPr>
            <p:ph idx="3" type="pic"/>
          </p:nvPr>
        </p:nvPicPr>
        <p:blipFill rotWithShape="1">
          <a:blip r:embed="rId3">
            <a:alphaModFix/>
          </a:blip>
          <a:srcRect b="0" l="0" r="0" t="0"/>
          <a:stretch/>
        </p:blipFill>
        <p:spPr>
          <a:xfrm>
            <a:off x="1788170" y="2296125"/>
            <a:ext cx="1886360" cy="2144668"/>
          </a:xfrm>
          <a:prstGeom prst="rect">
            <a:avLst/>
          </a:prstGeom>
          <a:solidFill>
            <a:srgbClr val="F2F2F2"/>
          </a:solidFill>
          <a:ln>
            <a:noFill/>
          </a:ln>
        </p:spPr>
      </p:pic>
      <p:sp>
        <p:nvSpPr>
          <p:cNvPr id="284" name="Google Shape;284;p5"/>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85" name="Google Shape;285;p5"/>
          <p:cNvSpPr txBox="1"/>
          <p:nvPr/>
        </p:nvSpPr>
        <p:spPr>
          <a:xfrm>
            <a:off x="4065018" y="1475633"/>
            <a:ext cx="7851163"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During the last few decades, with the rise of YouTube, Amazon, Netflix, and many other such web services, recommender systems have become much more important in our lives in terms of providing highly personalized and</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relevant content.</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US" sz="2400">
                <a:solidFill>
                  <a:schemeClr val="dk1"/>
                </a:solidFill>
                <a:latin typeface="Arial"/>
                <a:ea typeface="Arial"/>
                <a:cs typeface="Arial"/>
                <a:sym typeface="Arial"/>
              </a:rPr>
              <a:t>The main objective is to create a recommendation system to recommend relevant books to users based on popularity and user interests.</a:t>
            </a:r>
            <a:endParaRPr/>
          </a:p>
        </p:txBody>
      </p:sp>
      <p:pic>
        <p:nvPicPr>
          <p:cNvPr descr="A picture containing text, clipart&#10;&#10;Description automatically generated" id="286" name="Google Shape;286;p5"/>
          <p:cNvPicPr preferRelativeResize="0"/>
          <p:nvPr/>
        </p:nvPicPr>
        <p:blipFill rotWithShape="1">
          <a:blip r:embed="rId4">
            <a:alphaModFix/>
          </a:blip>
          <a:srcRect b="0" l="0" r="0" t="0"/>
          <a:stretch/>
        </p:blipFill>
        <p:spPr>
          <a:xfrm>
            <a:off x="11321821" y="227476"/>
            <a:ext cx="594360" cy="594360"/>
          </a:xfrm>
          <a:prstGeom prst="rect">
            <a:avLst/>
          </a:prstGeom>
          <a:noFill/>
          <a:ln>
            <a:noFill/>
          </a:ln>
        </p:spPr>
      </p:pic>
      <p:pic>
        <p:nvPicPr>
          <p:cNvPr id="287" name="Google Shape;287;p5"/>
          <p:cNvPicPr preferRelativeResize="0"/>
          <p:nvPr/>
        </p:nvPicPr>
        <p:blipFill rotWithShape="1">
          <a:blip r:embed="rId5">
            <a:alphaModFix/>
          </a:blip>
          <a:srcRect b="0" l="0" r="0" t="0"/>
          <a:stretch/>
        </p:blipFill>
        <p:spPr>
          <a:xfrm>
            <a:off x="19003499" y="11077379"/>
            <a:ext cx="2" cy="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6"/>
          <p:cNvSpPr txBox="1"/>
          <p:nvPr>
            <p:ph type="title"/>
          </p:nvPr>
        </p:nvSpPr>
        <p:spPr>
          <a:xfrm>
            <a:off x="581709" y="524656"/>
            <a:ext cx="4530618" cy="594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4400"/>
              <a:buFont typeface="Mate"/>
              <a:buNone/>
            </a:pPr>
            <a:r>
              <a:rPr lang="en-US"/>
              <a:t>Data </a:t>
            </a:r>
            <a:r>
              <a:rPr lang="en-US">
                <a:solidFill>
                  <a:srgbClr val="0F253E"/>
                </a:solidFill>
              </a:rPr>
              <a:t>Summary</a:t>
            </a:r>
            <a:r>
              <a:rPr lang="en-US"/>
              <a:t> :-</a:t>
            </a:r>
            <a:endParaRPr/>
          </a:p>
        </p:txBody>
      </p:sp>
      <p:sp>
        <p:nvSpPr>
          <p:cNvPr id="293" name="Google Shape;293;p6"/>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4</a:t>
            </a:r>
            <a:endParaRPr/>
          </a:p>
        </p:txBody>
      </p:sp>
      <p:pic>
        <p:nvPicPr>
          <p:cNvPr descr="A picture containing text, clipart&#10;&#10;Description automatically generated" id="294" name="Google Shape;294;p6"/>
          <p:cNvPicPr preferRelativeResize="0"/>
          <p:nvPr/>
        </p:nvPicPr>
        <p:blipFill rotWithShape="1">
          <a:blip r:embed="rId3">
            <a:alphaModFix/>
          </a:blip>
          <a:srcRect b="0" l="0" r="0" t="0"/>
          <a:stretch/>
        </p:blipFill>
        <p:spPr>
          <a:xfrm>
            <a:off x="11321821" y="227476"/>
            <a:ext cx="594360" cy="594360"/>
          </a:xfrm>
          <a:prstGeom prst="rect">
            <a:avLst/>
          </a:prstGeom>
          <a:noFill/>
          <a:ln>
            <a:noFill/>
          </a:ln>
        </p:spPr>
      </p:pic>
      <p:sp>
        <p:nvSpPr>
          <p:cNvPr id="295" name="Google Shape;295;p6"/>
          <p:cNvSpPr txBox="1"/>
          <p:nvPr/>
        </p:nvSpPr>
        <p:spPr>
          <a:xfrm>
            <a:off x="814347" y="1333101"/>
            <a:ext cx="10609118"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dataset is comprised of three csv files:: User_df, Books_df, Ratings_df</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Users dataset.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User ID (unique for each user)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Location (contains city, state and country separated by commas)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Age					 		Shape of Dataset --(278858,3)</a:t>
            </a:r>
            <a:endParaRPr/>
          </a:p>
        </p:txBody>
      </p:sp>
      <p:sp>
        <p:nvSpPr>
          <p:cNvPr id="296" name="Google Shape;296;p6"/>
          <p:cNvSpPr txBox="1"/>
          <p:nvPr/>
        </p:nvSpPr>
        <p:spPr>
          <a:xfrm>
            <a:off x="814347" y="3139382"/>
            <a:ext cx="3860223"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Books dataset.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ISBN (unique for each book)</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Book Title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Book Author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Year Of Publication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Publisher</a:t>
            </a:r>
            <a:endParaRPr/>
          </a:p>
        </p:txBody>
      </p:sp>
      <p:sp>
        <p:nvSpPr>
          <p:cNvPr id="297" name="Google Shape;297;p6"/>
          <p:cNvSpPr txBox="1"/>
          <p:nvPr/>
        </p:nvSpPr>
        <p:spPr>
          <a:xfrm>
            <a:off x="6096000" y="3821203"/>
            <a:ext cx="366838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Image URL 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Image URL M</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Image URL L</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Shape of Dataset --(271360,</a:t>
            </a:r>
            <a:endParaRPr/>
          </a:p>
        </p:txBody>
      </p:sp>
      <p:sp>
        <p:nvSpPr>
          <p:cNvPr id="298" name="Google Shape;298;p6"/>
          <p:cNvSpPr txBox="1"/>
          <p:nvPr/>
        </p:nvSpPr>
        <p:spPr>
          <a:xfrm>
            <a:off x="814347" y="5382716"/>
            <a:ext cx="429798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Ratings dataset.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User 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ISBN</a:t>
            </a:r>
            <a:endParaRPr/>
          </a:p>
        </p:txBody>
      </p:sp>
      <p:sp>
        <p:nvSpPr>
          <p:cNvPr id="299" name="Google Shape;299;p6"/>
          <p:cNvSpPr txBox="1"/>
          <p:nvPr/>
        </p:nvSpPr>
        <p:spPr>
          <a:xfrm>
            <a:off x="6096000" y="5944821"/>
            <a:ext cx="356927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Book Rating</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Shape of Dataset --(1149780,</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7"/>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5</a:t>
            </a:r>
            <a:endParaRPr/>
          </a:p>
        </p:txBody>
      </p:sp>
      <p:pic>
        <p:nvPicPr>
          <p:cNvPr descr="A picture containing text, clipart&#10;&#10;Description automatically generated" id="305" name="Google Shape;305;p7"/>
          <p:cNvPicPr preferRelativeResize="0"/>
          <p:nvPr/>
        </p:nvPicPr>
        <p:blipFill rotWithShape="1">
          <a:blip r:embed="rId3">
            <a:alphaModFix/>
          </a:blip>
          <a:srcRect b="0" l="0" r="0" t="0"/>
          <a:stretch/>
        </p:blipFill>
        <p:spPr>
          <a:xfrm>
            <a:off x="11321821" y="227476"/>
            <a:ext cx="594360" cy="594360"/>
          </a:xfrm>
          <a:prstGeom prst="rect">
            <a:avLst/>
          </a:prstGeom>
          <a:noFill/>
          <a:ln>
            <a:noFill/>
          </a:ln>
        </p:spPr>
      </p:pic>
      <p:sp>
        <p:nvSpPr>
          <p:cNvPr id="306" name="Google Shape;306;p7"/>
          <p:cNvSpPr txBox="1"/>
          <p:nvPr/>
        </p:nvSpPr>
        <p:spPr>
          <a:xfrm>
            <a:off x="864177" y="437115"/>
            <a:ext cx="5231823"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2"/>
                </a:solidFill>
                <a:latin typeface="Mate"/>
                <a:ea typeface="Mate"/>
                <a:cs typeface="Mate"/>
                <a:sym typeface="Mate"/>
              </a:rPr>
              <a:t>Data Cleaning :-</a:t>
            </a:r>
            <a:endParaRPr/>
          </a:p>
        </p:txBody>
      </p:sp>
      <p:sp>
        <p:nvSpPr>
          <p:cNvPr id="307" name="Google Shape;307;p7"/>
          <p:cNvSpPr txBox="1"/>
          <p:nvPr/>
        </p:nvSpPr>
        <p:spPr>
          <a:xfrm>
            <a:off x="864177" y="1507412"/>
            <a:ext cx="5346122"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1. Find the Null Value Imputation:</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Age column has 40% missing values</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Look for missing data in user dataset</a:t>
            </a:r>
            <a:endParaRPr/>
          </a:p>
        </p:txBody>
      </p:sp>
      <p:pic>
        <p:nvPicPr>
          <p:cNvPr id="308" name="Google Shape;308;p7"/>
          <p:cNvPicPr preferRelativeResize="0"/>
          <p:nvPr/>
        </p:nvPicPr>
        <p:blipFill rotWithShape="1">
          <a:blip r:embed="rId4">
            <a:alphaModFix/>
          </a:blip>
          <a:srcRect b="0" l="0" r="0" t="0"/>
          <a:stretch/>
        </p:blipFill>
        <p:spPr>
          <a:xfrm>
            <a:off x="864177" y="3079752"/>
            <a:ext cx="9185564" cy="254920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8"/>
          <p:cNvSpPr txBox="1"/>
          <p:nvPr>
            <p:ph type="title"/>
          </p:nvPr>
        </p:nvSpPr>
        <p:spPr>
          <a:xfrm>
            <a:off x="550535" y="356412"/>
            <a:ext cx="10869073" cy="14813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4400"/>
              <a:buFont typeface="Mate"/>
              <a:buNone/>
            </a:pPr>
            <a:r>
              <a:rPr lang="en-US"/>
              <a:t>Data Cleaning Checking Outliers (Missing values)</a:t>
            </a:r>
            <a:endParaRPr/>
          </a:p>
        </p:txBody>
      </p:sp>
      <p:sp>
        <p:nvSpPr>
          <p:cNvPr id="315" name="Google Shape;315;p8"/>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7</a:t>
            </a:r>
            <a:endParaRPr/>
          </a:p>
        </p:txBody>
      </p:sp>
      <p:sp>
        <p:nvSpPr>
          <p:cNvPr id="316" name="Google Shape;316;p8"/>
          <p:cNvSpPr txBox="1"/>
          <p:nvPr/>
        </p:nvSpPr>
        <p:spPr>
          <a:xfrm>
            <a:off x="1016477" y="1483153"/>
            <a:ext cx="9452470" cy="96706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Outliers in Age column</a:t>
            </a:r>
            <a:endParaRPr/>
          </a:p>
          <a:p>
            <a:pPr indent="-342900" lvl="0" marL="45720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Age has positive Skewness (right tail) so we can use median to fill Nan values,</a:t>
            </a:r>
            <a:endParaRPr b="1" sz="2000">
              <a:solidFill>
                <a:schemeClr val="dk1"/>
              </a:solidFill>
              <a:latin typeface="Arial"/>
              <a:ea typeface="Arial"/>
              <a:cs typeface="Arial"/>
              <a:sym typeface="Arial"/>
            </a:endParaRPr>
          </a:p>
        </p:txBody>
      </p:sp>
      <p:pic>
        <p:nvPicPr>
          <p:cNvPr descr="A picture containing text, clipart&#10;&#10;Description automatically generated" id="317" name="Google Shape;317;p8"/>
          <p:cNvPicPr preferRelativeResize="0"/>
          <p:nvPr/>
        </p:nvPicPr>
        <p:blipFill rotWithShape="1">
          <a:blip r:embed="rId3">
            <a:alphaModFix/>
          </a:blip>
          <a:srcRect b="0" l="0" r="0" t="0"/>
          <a:stretch/>
        </p:blipFill>
        <p:spPr>
          <a:xfrm>
            <a:off x="11321821" y="227476"/>
            <a:ext cx="594360" cy="594360"/>
          </a:xfrm>
          <a:prstGeom prst="rect">
            <a:avLst/>
          </a:prstGeom>
          <a:noFill/>
          <a:ln>
            <a:noFill/>
          </a:ln>
        </p:spPr>
      </p:pic>
      <p:pic>
        <p:nvPicPr>
          <p:cNvPr id="318" name="Google Shape;318;p8"/>
          <p:cNvPicPr preferRelativeResize="0"/>
          <p:nvPr/>
        </p:nvPicPr>
        <p:blipFill rotWithShape="1">
          <a:blip r:embed="rId4">
            <a:alphaModFix/>
          </a:blip>
          <a:srcRect b="0" l="0" r="0" t="0"/>
          <a:stretch/>
        </p:blipFill>
        <p:spPr>
          <a:xfrm>
            <a:off x="8252459" y="5098679"/>
            <a:ext cx="2" cy="2"/>
          </a:xfrm>
          <a:prstGeom prst="rect">
            <a:avLst/>
          </a:prstGeom>
          <a:noFill/>
          <a:ln>
            <a:noFill/>
          </a:ln>
        </p:spPr>
      </p:pic>
      <p:pic>
        <p:nvPicPr>
          <p:cNvPr id="319" name="Google Shape;319;p8"/>
          <p:cNvPicPr preferRelativeResize="0"/>
          <p:nvPr/>
        </p:nvPicPr>
        <p:blipFill rotWithShape="1">
          <a:blip r:embed="rId5">
            <a:alphaModFix/>
          </a:blip>
          <a:srcRect b="0" l="0" r="0" t="0"/>
          <a:stretch/>
        </p:blipFill>
        <p:spPr>
          <a:xfrm>
            <a:off x="2392006" y="2609145"/>
            <a:ext cx="6544176" cy="40901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9"/>
          <p:cNvSpPr txBox="1"/>
          <p:nvPr>
            <p:ph type="title"/>
          </p:nvPr>
        </p:nvSpPr>
        <p:spPr>
          <a:xfrm>
            <a:off x="581709" y="721538"/>
            <a:ext cx="8427209" cy="93061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4400"/>
              <a:buFont typeface="Mate"/>
              <a:buNone/>
            </a:pPr>
            <a:r>
              <a:rPr b="1" lang="en-US" sz="4400">
                <a:solidFill>
                  <a:schemeClr val="dk2"/>
                </a:solidFill>
              </a:rPr>
              <a:t>Observations from Users_df (Age)</a:t>
            </a:r>
            <a:endParaRPr>
              <a:solidFill>
                <a:schemeClr val="dk2"/>
              </a:solidFill>
            </a:endParaRPr>
          </a:p>
        </p:txBody>
      </p:sp>
      <p:sp>
        <p:nvSpPr>
          <p:cNvPr id="326" name="Google Shape;326;p9"/>
          <p:cNvSpPr txBox="1"/>
          <p:nvPr>
            <p:ph idx="12" type="sldNum"/>
          </p:nvPr>
        </p:nvSpPr>
        <p:spPr>
          <a:xfrm>
            <a:off x="11194169" y="6217920"/>
            <a:ext cx="45859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A picture containing text, clipart&#10;&#10;Description automatically generated" id="327" name="Google Shape;327;p9"/>
          <p:cNvPicPr preferRelativeResize="0"/>
          <p:nvPr/>
        </p:nvPicPr>
        <p:blipFill rotWithShape="1">
          <a:blip r:embed="rId3">
            <a:alphaModFix/>
          </a:blip>
          <a:srcRect b="0" l="0" r="0" t="0"/>
          <a:stretch/>
        </p:blipFill>
        <p:spPr>
          <a:xfrm>
            <a:off x="11321821" y="227476"/>
            <a:ext cx="594360" cy="594360"/>
          </a:xfrm>
          <a:prstGeom prst="rect">
            <a:avLst/>
          </a:prstGeom>
          <a:noFill/>
          <a:ln>
            <a:noFill/>
          </a:ln>
        </p:spPr>
      </p:pic>
      <p:sp>
        <p:nvSpPr>
          <p:cNvPr id="328" name="Google Shape;328;p9"/>
          <p:cNvSpPr txBox="1"/>
          <p:nvPr/>
        </p:nvSpPr>
        <p:spPr>
          <a:xfrm>
            <a:off x="1117024" y="1489413"/>
            <a:ext cx="6099462" cy="70788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The Age range distribution is right skewed</a:t>
            </a:r>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Most active readers lie in age group 20-40</a:t>
            </a:r>
            <a:endParaRPr/>
          </a:p>
        </p:txBody>
      </p:sp>
      <p:pic>
        <p:nvPicPr>
          <p:cNvPr descr="Chart, histogram&#10;&#10;Description automatically generated" id="329" name="Google Shape;329;p9"/>
          <p:cNvPicPr preferRelativeResize="0"/>
          <p:nvPr/>
        </p:nvPicPr>
        <p:blipFill rotWithShape="1">
          <a:blip r:embed="rId4">
            <a:alphaModFix/>
          </a:blip>
          <a:srcRect b="0" l="0" r="0" t="0"/>
          <a:stretch/>
        </p:blipFill>
        <p:spPr>
          <a:xfrm>
            <a:off x="2236074" y="2420030"/>
            <a:ext cx="6014308" cy="430028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2022-11-05T15:47:14Z</dcterms:created>
  <dc:creator>om panchal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